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67" r:id="rId2"/>
    <p:sldId id="256" r:id="rId3"/>
    <p:sldId id="257" r:id="rId4"/>
    <p:sldId id="260" r:id="rId5"/>
    <p:sldId id="259" r:id="rId6"/>
    <p:sldId id="265" r:id="rId7"/>
    <p:sldId id="261" r:id="rId8"/>
    <p:sldId id="262" r:id="rId9"/>
    <p:sldId id="263" r:id="rId10"/>
    <p:sldId id="264" r:id="rId11"/>
    <p:sldId id="268" r:id="rId12"/>
    <p:sldId id="266" r:id="rId1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4" autoAdjust="0"/>
  </p:normalViewPr>
  <p:slideViewPr>
    <p:cSldViewPr>
      <p:cViewPr>
        <p:scale>
          <a:sx n="80" d="100"/>
          <a:sy n="80" d="100"/>
        </p:scale>
        <p:origin x="-86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5BC55-AA86-4DCB-B474-CD6A13F30C27}" type="datetimeFigureOut">
              <a:rPr lang="hu-HU" smtClean="0"/>
              <a:pPr/>
              <a:t>2013.03.31.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26F82-0691-4DEA-96E2-1AA8A989FFB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1027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F5EC7-3646-4B18-89DD-5917C0F8C0C0}" type="datetimeFigureOut">
              <a:rPr lang="hu-HU" smtClean="0"/>
              <a:pPr/>
              <a:t>2013.03.31.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E5387-885A-477F-B0F9-4809053A69B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5055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E5387-885A-477F-B0F9-4809053A69B5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9349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2925" y="2914650"/>
            <a:ext cx="8153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hu-HU" noProof="0" smtClean="0"/>
              <a:t>Mintacím szerkesztése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2925" y="3638550"/>
            <a:ext cx="8153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hu-HU" noProof="0" smtClean="0"/>
              <a:t>Alcím mintájának szerkesztése</a:t>
            </a:r>
            <a:endParaRPr lang="en-US" noProof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946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00825" y="808038"/>
            <a:ext cx="2171700" cy="5440362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5725" y="808038"/>
            <a:ext cx="6362700" cy="5440362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325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99592" y="1988840"/>
            <a:ext cx="7128792" cy="4107904"/>
          </a:xfrm>
        </p:spPr>
        <p:txBody>
          <a:bodyPr/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0339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6" presetClass="entr" presetSubtype="2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6" presetClass="entr" presetSubtype="2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6" presetClass="entr" presetSubtype="2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6" presetClass="entr" presetSubtype="2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6" presetClass="entr" presetSubtype="2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40932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27584" y="2060848"/>
            <a:ext cx="364921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800600" y="2057400"/>
            <a:ext cx="3581400" cy="4107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5546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2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75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25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25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25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550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550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12" name="Tartalom helye 11"/>
          <p:cNvSpPr>
            <a:spLocks noGrp="1"/>
          </p:cNvSpPr>
          <p:nvPr>
            <p:ph sz="quarter" idx="10"/>
          </p:nvPr>
        </p:nvSpPr>
        <p:spPr>
          <a:xfrm>
            <a:off x="395288" y="4797425"/>
            <a:ext cx="4104704" cy="1727919"/>
          </a:xfrm>
        </p:spPr>
        <p:txBody>
          <a:bodyPr/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4" name="Tartalom helye 13"/>
          <p:cNvSpPr>
            <a:spLocks noGrp="1"/>
          </p:cNvSpPr>
          <p:nvPr>
            <p:ph sz="quarter" idx="11"/>
          </p:nvPr>
        </p:nvSpPr>
        <p:spPr>
          <a:xfrm>
            <a:off x="4643438" y="4868862"/>
            <a:ext cx="4033018" cy="1656481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27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6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9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uiExpand="1" build="p">
        <p:tmplLst>
          <p:tmpl lvl="1">
            <p:tnLst>
              <p:par>
                <p:cTn presetID="3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00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2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uiExpand="1" build="p">
        <p:tmplLst>
          <p:tmpl lvl="1">
            <p:tnLst>
              <p:par>
                <p:cTn presetID="3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1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1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1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1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1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1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1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1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1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1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heel(1)">
                      <p:cBhvr>
                        <p:cTn dur="20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366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531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 hasCustomPrompt="1"/>
          </p:nvPr>
        </p:nvSpPr>
        <p:spPr>
          <a:xfrm>
            <a:off x="7740352" y="404664"/>
            <a:ext cx="1296144" cy="27363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4"/>
            <a:r>
              <a:rPr lang="hu-HU" dirty="0" smtClean="0"/>
              <a:t>r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 hasCustomPrompt="1"/>
          </p:nvPr>
        </p:nvSpPr>
        <p:spPr>
          <a:xfrm>
            <a:off x="467544" y="1484784"/>
            <a:ext cx="3008313" cy="4320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dirty="0" err="1" smtClean="0"/>
              <a:t>radiator</a:t>
            </a:r>
            <a:endParaRPr lang="hu-HU" dirty="0" smtClean="0"/>
          </a:p>
        </p:txBody>
      </p:sp>
      <p:sp>
        <p:nvSpPr>
          <p:cNvPr id="14" name="Kép helye 13"/>
          <p:cNvSpPr>
            <a:spLocks noGrp="1"/>
          </p:cNvSpPr>
          <p:nvPr>
            <p:ph type="pic" sz="quarter" idx="10"/>
          </p:nvPr>
        </p:nvSpPr>
        <p:spPr>
          <a:xfrm>
            <a:off x="3563888" y="2852936"/>
            <a:ext cx="1512168" cy="1368152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16" name="Kép helye 15"/>
          <p:cNvSpPr>
            <a:spLocks noGrp="1"/>
          </p:cNvSpPr>
          <p:nvPr>
            <p:ph type="pic" sz="quarter" idx="11"/>
          </p:nvPr>
        </p:nvSpPr>
        <p:spPr>
          <a:xfrm>
            <a:off x="6804248" y="4149080"/>
            <a:ext cx="2016125" cy="1655762"/>
          </a:xfrm>
        </p:spPr>
        <p:txBody>
          <a:bodyPr/>
          <a:lstStyle/>
          <a:p>
            <a:endParaRPr lang="hu-HU"/>
          </a:p>
        </p:txBody>
      </p:sp>
      <p:sp>
        <p:nvSpPr>
          <p:cNvPr id="26" name="Tartalom helye 25"/>
          <p:cNvSpPr>
            <a:spLocks noGrp="1"/>
          </p:cNvSpPr>
          <p:nvPr>
            <p:ph sz="quarter" idx="16" hasCustomPrompt="1"/>
          </p:nvPr>
        </p:nvSpPr>
        <p:spPr>
          <a:xfrm>
            <a:off x="4932040" y="4869160"/>
            <a:ext cx="1512168" cy="1080120"/>
          </a:xfrm>
        </p:spPr>
        <p:txBody>
          <a:bodyPr/>
          <a:lstStyle/>
          <a:p>
            <a:pPr lvl="4"/>
            <a:r>
              <a:rPr lang="hu-HU" dirty="0" err="1" smtClean="0"/>
              <a:t>nt</a:t>
            </a:r>
            <a:endParaRPr lang="hu-HU" dirty="0"/>
          </a:p>
        </p:txBody>
      </p:sp>
      <p:sp>
        <p:nvSpPr>
          <p:cNvPr id="28" name="Tartalom helye 27"/>
          <p:cNvSpPr>
            <a:spLocks noGrp="1"/>
          </p:cNvSpPr>
          <p:nvPr>
            <p:ph sz="quarter" idx="17"/>
          </p:nvPr>
        </p:nvSpPr>
        <p:spPr>
          <a:xfrm>
            <a:off x="3635896" y="260648"/>
            <a:ext cx="1584176" cy="1512168"/>
          </a:xfrm>
        </p:spPr>
        <p:txBody>
          <a:bodyPr/>
          <a:lstStyle/>
          <a:p>
            <a:pPr lvl="4"/>
            <a:endParaRPr lang="hu-HU" dirty="0"/>
          </a:p>
        </p:txBody>
      </p:sp>
      <p:sp>
        <p:nvSpPr>
          <p:cNvPr id="33" name="Szöveg helye 32"/>
          <p:cNvSpPr>
            <a:spLocks noGrp="1"/>
          </p:cNvSpPr>
          <p:nvPr>
            <p:ph type="body" sz="quarter" idx="19" hasCustomPrompt="1"/>
          </p:nvPr>
        </p:nvSpPr>
        <p:spPr>
          <a:xfrm>
            <a:off x="467544" y="3284984"/>
            <a:ext cx="3024336" cy="792088"/>
          </a:xfrm>
        </p:spPr>
        <p:txBody>
          <a:bodyPr/>
          <a:lstStyle>
            <a:lvl5pPr marL="1828800" indent="0" algn="l">
              <a:buNone/>
              <a:defRPr/>
            </a:lvl5pPr>
          </a:lstStyle>
          <a:p>
            <a:pPr lvl="4"/>
            <a:r>
              <a:rPr lang="hu-HU" dirty="0" smtClean="0"/>
              <a:t>csatlakozok</a:t>
            </a:r>
            <a:endParaRPr lang="hu-HU" dirty="0"/>
          </a:p>
        </p:txBody>
      </p:sp>
      <p:sp>
        <p:nvSpPr>
          <p:cNvPr id="34" name="Szöveg helye 3"/>
          <p:cNvSpPr>
            <a:spLocks noGrp="1"/>
          </p:cNvSpPr>
          <p:nvPr>
            <p:ph type="body" sz="half" idx="20" hasCustomPrompt="1"/>
          </p:nvPr>
        </p:nvSpPr>
        <p:spPr>
          <a:xfrm>
            <a:off x="467544" y="2564904"/>
            <a:ext cx="3024336" cy="6480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dirty="0" err="1" smtClean="0"/>
              <a:t>szivattyu</a:t>
            </a:r>
            <a:endParaRPr lang="hu-HU" dirty="0" smtClean="0"/>
          </a:p>
        </p:txBody>
      </p:sp>
      <p:sp>
        <p:nvSpPr>
          <p:cNvPr id="35" name="Szöveg helye 3"/>
          <p:cNvSpPr>
            <a:spLocks noGrp="1"/>
          </p:cNvSpPr>
          <p:nvPr>
            <p:ph type="body" sz="half" idx="21" hasCustomPrompt="1"/>
          </p:nvPr>
        </p:nvSpPr>
        <p:spPr>
          <a:xfrm>
            <a:off x="467544" y="1988840"/>
            <a:ext cx="3024337" cy="6480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dirty="0" err="1" smtClean="0"/>
              <a:t>hutoblokk</a:t>
            </a:r>
            <a:endParaRPr lang="hu-HU" dirty="0" smtClean="0"/>
          </a:p>
        </p:txBody>
      </p:sp>
      <p:sp>
        <p:nvSpPr>
          <p:cNvPr id="37" name="Tartalom helye 36"/>
          <p:cNvSpPr>
            <a:spLocks noGrp="1"/>
          </p:cNvSpPr>
          <p:nvPr>
            <p:ph sz="quarter" idx="22" hasCustomPrompt="1"/>
          </p:nvPr>
        </p:nvSpPr>
        <p:spPr>
          <a:xfrm>
            <a:off x="467544" y="4509120"/>
            <a:ext cx="2592858" cy="16558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hu-HU" dirty="0" err="1" smtClean="0"/>
              <a:t>tartaly</a:t>
            </a:r>
            <a:endParaRPr lang="hu-HU" dirty="0"/>
          </a:p>
        </p:txBody>
      </p:sp>
      <p:sp>
        <p:nvSpPr>
          <p:cNvPr id="39" name="Tartalom helye 38"/>
          <p:cNvSpPr>
            <a:spLocks noGrp="1"/>
          </p:cNvSpPr>
          <p:nvPr>
            <p:ph sz="quarter" idx="23" hasCustomPrompt="1"/>
          </p:nvPr>
        </p:nvSpPr>
        <p:spPr>
          <a:xfrm>
            <a:off x="5364088" y="2780928"/>
            <a:ext cx="1872382" cy="115185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hu-HU" dirty="0" smtClean="0"/>
              <a:t>cső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5052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4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/>
      <p:bldP spid="16" grpId="0"/>
      <p:bldP spid="26" grpId="0" build="p">
        <p:tmplLst>
          <p:tmpl lvl="5">
            <p:tnLst>
              <p:par>
                <p:cTn presetID="6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ircle(in)">
                      <p:cBhvr>
                        <p:cTn dur="2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5">
            <p:tnLst>
              <p:par>
                <p:cTn presetID="31" presetClass="entr" presetSubtype="0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5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6" presetClass="entr" presetSubtype="2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93237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5725" y="808038"/>
            <a:ext cx="86868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dirty="0" smtClean="0"/>
              <a:t>Mintacím szerkesztése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057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0" Type="http://schemas.microsoft.com/office/2007/relationships/hdphoto" Target="../media/hdphoto6.wdp"/><Relationship Id="rId4" Type="http://schemas.microsoft.com/office/2007/relationships/hdphoto" Target="../media/hdphoto4.wdp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err="1" smtClean="0"/>
              <a:t>Vízhűtés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42925" y="3638550"/>
            <a:ext cx="8153400" cy="1158602"/>
          </a:xfrm>
        </p:spPr>
        <p:txBody>
          <a:bodyPr/>
          <a:lstStyle/>
          <a:p>
            <a:r>
              <a:rPr lang="sk-SK" dirty="0" smtClean="0"/>
              <a:t>Tóth Viktor</a:t>
            </a:r>
          </a:p>
          <a:p>
            <a:r>
              <a:rPr lang="sk-SK" dirty="0" err="1"/>
              <a:t>Jedlik</a:t>
            </a:r>
            <a:r>
              <a:rPr lang="sk-SK" dirty="0"/>
              <a:t> </a:t>
            </a:r>
            <a:r>
              <a:rPr lang="sk-SK" dirty="0" err="1"/>
              <a:t>Ányos</a:t>
            </a:r>
            <a:r>
              <a:rPr lang="sk-SK" dirty="0"/>
              <a:t> </a:t>
            </a:r>
            <a:r>
              <a:rPr lang="sk-SK" dirty="0" err="1"/>
              <a:t>Elektrotechnikai</a:t>
            </a:r>
            <a:r>
              <a:rPr lang="sk-SK" dirty="0"/>
              <a:t> </a:t>
            </a:r>
            <a:r>
              <a:rPr lang="sk-SK" dirty="0" err="1" smtClean="0"/>
              <a:t>Szakközépiskola</a:t>
            </a:r>
            <a:r>
              <a:rPr lang="sk-SK" dirty="0" smtClean="0"/>
              <a:t> </a:t>
            </a:r>
            <a:r>
              <a:rPr lang="sk-SK" dirty="0" err="1" smtClean="0"/>
              <a:t>Érsekújvár</a:t>
            </a:r>
            <a:endParaRPr lang="sk-SK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 </a:t>
            </a:r>
            <a:r>
              <a:rPr lang="sk-SK" dirty="0" err="1" smtClean="0"/>
              <a:t>rendszer</a:t>
            </a:r>
            <a:r>
              <a:rPr lang="sk-SK" dirty="0" smtClean="0"/>
              <a:t> </a:t>
            </a:r>
            <a:r>
              <a:rPr lang="sk-SK" dirty="0" err="1" smtClean="0"/>
              <a:t>általános</a:t>
            </a:r>
            <a:r>
              <a:rPr lang="sk-SK" dirty="0" smtClean="0"/>
              <a:t> </a:t>
            </a:r>
            <a:r>
              <a:rPr lang="sk-SK" dirty="0" err="1" smtClean="0"/>
              <a:t>összekötése</a:t>
            </a:r>
            <a:r>
              <a:rPr lang="sk-SK" dirty="0" smtClean="0"/>
              <a:t> </a:t>
            </a:r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33870"/>
            <a:ext cx="5004673" cy="5040000"/>
          </a:xfrm>
        </p:spPr>
      </p:pic>
    </p:spTree>
    <p:extLst>
      <p:ext uri="{BB962C8B-B14F-4D97-AF65-F5344CB8AC3E}">
        <p14:creationId xmlns:p14="http://schemas.microsoft.com/office/powerpoint/2010/main" val="35398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Tapasztalatok</a:t>
            </a:r>
            <a:endParaRPr lang="sk-SK" dirty="0"/>
          </a:p>
        </p:txBody>
      </p:sp>
      <p:sp>
        <p:nvSpPr>
          <p:cNvPr id="10" name="Zástupný symbol obsahu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 smtClean="0"/>
              <a:t>Megvalósítás</a:t>
            </a:r>
            <a:endParaRPr lang="sk-SK" dirty="0" smtClean="0"/>
          </a:p>
          <a:p>
            <a:pPr lvl="1"/>
            <a:r>
              <a:rPr lang="sk-SK" dirty="0" err="1" smtClean="0"/>
              <a:t>Ábra</a:t>
            </a:r>
            <a:r>
              <a:rPr lang="sk-SK" dirty="0" smtClean="0"/>
              <a:t> </a:t>
            </a:r>
            <a:r>
              <a:rPr lang="sk-SK" dirty="0" err="1" smtClean="0"/>
              <a:t>alápján</a:t>
            </a:r>
            <a:r>
              <a:rPr lang="sk-SK" dirty="0" smtClean="0"/>
              <a:t> </a:t>
            </a:r>
            <a:r>
              <a:rPr lang="sk-SK" dirty="0" err="1" smtClean="0"/>
              <a:t>való</a:t>
            </a:r>
            <a:r>
              <a:rPr lang="sk-SK" dirty="0" smtClean="0"/>
              <a:t> </a:t>
            </a:r>
            <a:r>
              <a:rPr lang="sk-SK" dirty="0" err="1" smtClean="0"/>
              <a:t>összekötés</a:t>
            </a:r>
            <a:endParaRPr lang="sk-SK" dirty="0" smtClean="0"/>
          </a:p>
          <a:p>
            <a:r>
              <a:rPr lang="sk-SK" dirty="0" err="1" smtClean="0"/>
              <a:t>Problémák</a:t>
            </a:r>
            <a:r>
              <a:rPr lang="sk-SK" dirty="0" smtClean="0"/>
              <a:t> </a:t>
            </a:r>
            <a:r>
              <a:rPr lang="sk-SK" dirty="0" err="1" smtClean="0"/>
              <a:t>és</a:t>
            </a:r>
            <a:r>
              <a:rPr lang="sk-SK" dirty="0" smtClean="0"/>
              <a:t> </a:t>
            </a:r>
            <a:r>
              <a:rPr lang="sk-SK" dirty="0" err="1" smtClean="0"/>
              <a:t>megoldásuk</a:t>
            </a:r>
            <a:endParaRPr lang="sk-SK" dirty="0" smtClean="0"/>
          </a:p>
          <a:p>
            <a:pPr lvl="1"/>
            <a:r>
              <a:rPr lang="sk-SK" dirty="0" err="1" smtClean="0"/>
              <a:t>Blokkok</a:t>
            </a:r>
            <a:r>
              <a:rPr lang="sk-SK" dirty="0" smtClean="0"/>
              <a:t> </a:t>
            </a:r>
            <a:r>
              <a:rPr lang="sk-SK" dirty="0" err="1" smtClean="0"/>
              <a:t>szivárgásának</a:t>
            </a:r>
            <a:r>
              <a:rPr lang="sk-SK" dirty="0" smtClean="0"/>
              <a:t> </a:t>
            </a:r>
            <a:r>
              <a:rPr lang="sk-SK" dirty="0" err="1" smtClean="0"/>
              <a:t>ellenőrzése</a:t>
            </a:r>
            <a:endParaRPr lang="sk-SK" dirty="0" smtClean="0"/>
          </a:p>
          <a:p>
            <a:pPr lvl="1"/>
            <a:r>
              <a:rPr lang="sk-SK" dirty="0" err="1" smtClean="0"/>
              <a:t>Csatlakozók</a:t>
            </a:r>
            <a:r>
              <a:rPr lang="sk-SK" dirty="0" smtClean="0"/>
              <a:t> </a:t>
            </a:r>
            <a:r>
              <a:rPr lang="sk-SK" dirty="0" err="1" smtClean="0"/>
              <a:t>felhelyezése</a:t>
            </a:r>
            <a:endParaRPr lang="sk-SK" dirty="0" smtClean="0"/>
          </a:p>
          <a:p>
            <a:pPr lvl="1"/>
            <a:r>
              <a:rPr lang="sk-SK" dirty="0" err="1" smtClean="0"/>
              <a:t>Blokkok</a:t>
            </a:r>
            <a:r>
              <a:rPr lang="sk-SK" dirty="0" smtClean="0"/>
              <a:t> </a:t>
            </a:r>
            <a:r>
              <a:rPr lang="sk-SK" dirty="0" err="1" smtClean="0"/>
              <a:t>felhelyezése</a:t>
            </a:r>
            <a:endParaRPr lang="sk-SK" dirty="0" smtClean="0"/>
          </a:p>
          <a:p>
            <a:endParaRPr lang="sk-SK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933056"/>
            <a:ext cx="3306638" cy="2824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err="1" smtClean="0"/>
              <a:t>Köszönöm</a:t>
            </a:r>
            <a:r>
              <a:rPr lang="sk-SK" dirty="0" smtClean="0"/>
              <a:t> a </a:t>
            </a:r>
            <a:r>
              <a:rPr lang="sk-SK" dirty="0" err="1" smtClean="0"/>
              <a:t>figyelmet</a:t>
            </a:r>
            <a:r>
              <a:rPr lang="sk-SK" dirty="0" smtClean="0"/>
              <a:t>!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 smtClean="0"/>
              <a:t>Tóth Viktor</a:t>
            </a:r>
            <a:endParaRPr lang="hu-HU" dirty="0"/>
          </a:p>
        </p:txBody>
      </p:sp>
      <p:pic>
        <p:nvPicPr>
          <p:cNvPr id="5122" name="Picture 2" descr="H:\Wyctor\kepeek\pic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9794" y1="45417" x2="59794" y2="45417"/>
                        <a14:foregroundMark x1="54124" y1="19583" x2="54124" y2="19583"/>
                        <a14:foregroundMark x1="58247" y1="19167" x2="58247" y2="19167"/>
                        <a14:foregroundMark x1="61856" y1="17500" x2="61856" y2="17500"/>
                        <a14:foregroundMark x1="69072" y1="25000" x2="69072" y2="25000"/>
                        <a14:foregroundMark x1="51031" y1="48333" x2="51031" y2="48333"/>
                        <a14:foregroundMark x1="57732" y1="59167" x2="57732" y2="59167"/>
                        <a14:foregroundMark x1="51031" y1="50833" x2="51031" y2="50833"/>
                        <a14:foregroundMark x1="31959" y1="94167" x2="31959" y2="94167"/>
                        <a14:foregroundMark x1="34536" y1="92500" x2="34536" y2="92500"/>
                        <a14:foregroundMark x1="5670" y1="52917" x2="5670" y2="52917"/>
                        <a14:foregroundMark x1="5670" y1="28333" x2="5670" y2="28333"/>
                        <a14:foregroundMark x1="18557" y1="5000" x2="18557" y2="5000"/>
                        <a14:foregroundMark x1="30928" y1="4583" x2="32990" y2="4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582416"/>
            <a:ext cx="1847850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8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err="1" smtClean="0"/>
              <a:t>Folyadékhűtéses</a:t>
            </a:r>
            <a:r>
              <a:rPr lang="sk-SK" dirty="0" smtClean="0"/>
              <a:t> </a:t>
            </a:r>
            <a:r>
              <a:rPr lang="sk-SK" dirty="0" err="1" smtClean="0"/>
              <a:t>számítógép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611560" y="1700808"/>
            <a:ext cx="7315200" cy="4191000"/>
          </a:xfrm>
        </p:spPr>
        <p:txBody>
          <a:bodyPr/>
          <a:lstStyle/>
          <a:p>
            <a:r>
              <a:rPr lang="hu-HU" dirty="0" smtClean="0"/>
              <a:t>Számítógép</a:t>
            </a:r>
            <a:r>
              <a:rPr lang="sk-SK" dirty="0" smtClean="0"/>
              <a:t> hűtésének </a:t>
            </a:r>
            <a:r>
              <a:rPr lang="sk-SK" dirty="0" err="1" smtClean="0"/>
              <a:t>fontosságáról</a:t>
            </a:r>
            <a:r>
              <a:rPr lang="sk-SK" dirty="0" smtClean="0"/>
              <a:t>.</a:t>
            </a:r>
            <a:endParaRPr lang="hu-HU" dirty="0" smtClean="0"/>
          </a:p>
          <a:p>
            <a:r>
              <a:rPr lang="hu-HU" dirty="0" smtClean="0"/>
              <a:t>Mi is a vízhűtés.</a:t>
            </a:r>
          </a:p>
          <a:p>
            <a:r>
              <a:rPr lang="hu-HU" dirty="0" smtClean="0"/>
              <a:t>A vízhűtés előnyei/hátrányai.</a:t>
            </a:r>
          </a:p>
          <a:p>
            <a:r>
              <a:rPr lang="sk-SK" dirty="0" err="1" smtClean="0"/>
              <a:t>Szükséges</a:t>
            </a:r>
            <a:r>
              <a:rPr lang="sk-SK" dirty="0" smtClean="0"/>
              <a:t> </a:t>
            </a:r>
            <a:r>
              <a:rPr lang="sk-SK" dirty="0" err="1" smtClean="0"/>
              <a:t>alkatrészek</a:t>
            </a:r>
            <a:r>
              <a:rPr lang="sk-SK" dirty="0" smtClean="0"/>
              <a:t>.</a:t>
            </a:r>
          </a:p>
          <a:p>
            <a:r>
              <a:rPr lang="sk-SK" dirty="0" err="1" smtClean="0"/>
              <a:t>Hőleadó</a:t>
            </a:r>
            <a:r>
              <a:rPr lang="sk-SK" dirty="0" smtClean="0"/>
              <a:t> </a:t>
            </a:r>
            <a:r>
              <a:rPr lang="sk-SK" dirty="0" err="1" smtClean="0"/>
              <a:t>választás</a:t>
            </a:r>
            <a:r>
              <a:rPr lang="sk-SK" dirty="0" smtClean="0"/>
              <a:t>.</a:t>
            </a:r>
          </a:p>
          <a:p>
            <a:r>
              <a:rPr lang="sk-SK" dirty="0" err="1" smtClean="0"/>
              <a:t>Videokártya</a:t>
            </a:r>
            <a:r>
              <a:rPr lang="sk-SK" dirty="0" err="1"/>
              <a:t>-</a:t>
            </a:r>
            <a:r>
              <a:rPr lang="sk-SK" dirty="0" err="1" smtClean="0"/>
              <a:t>blokkok</a:t>
            </a:r>
            <a:r>
              <a:rPr lang="sk-SK" dirty="0" smtClean="0"/>
              <a:t> </a:t>
            </a:r>
            <a:r>
              <a:rPr lang="sk-SK" dirty="0" err="1" smtClean="0"/>
              <a:t>bekötése</a:t>
            </a:r>
            <a:r>
              <a:rPr lang="sk-SK" dirty="0" smtClean="0"/>
              <a:t>.</a:t>
            </a:r>
          </a:p>
          <a:p>
            <a:r>
              <a:rPr lang="sk-SK" dirty="0" err="1" smtClean="0"/>
              <a:t>Rendszer</a:t>
            </a:r>
            <a:r>
              <a:rPr lang="sk-SK" dirty="0" smtClean="0"/>
              <a:t> </a:t>
            </a:r>
            <a:r>
              <a:rPr lang="sk-SK" dirty="0" err="1" smtClean="0"/>
              <a:t>megvalósítása</a:t>
            </a:r>
            <a:r>
              <a:rPr lang="sk-SK" dirty="0" smtClean="0"/>
              <a:t>.</a:t>
            </a:r>
          </a:p>
          <a:p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603" y="4725144"/>
            <a:ext cx="298880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02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z="3600" b="1" dirty="0" smtClean="0"/>
              <a:t>Mi </a:t>
            </a:r>
            <a:r>
              <a:rPr lang="sk-SK" sz="3600" b="1" dirty="0" err="1" smtClean="0"/>
              <a:t>okozza</a:t>
            </a:r>
            <a:r>
              <a:rPr lang="sk-SK" sz="3600" b="1" dirty="0" smtClean="0"/>
              <a:t> a </a:t>
            </a:r>
            <a:r>
              <a:rPr lang="sk-SK" sz="3600" b="1" dirty="0" err="1" smtClean="0"/>
              <a:t>nagy</a:t>
            </a:r>
            <a:r>
              <a:rPr lang="sk-SK" sz="3600" b="1" dirty="0" smtClean="0"/>
              <a:t> </a:t>
            </a:r>
            <a:r>
              <a:rPr lang="sk-SK" sz="3600" b="1" dirty="0" err="1" smtClean="0"/>
              <a:t>hőmérsékletet</a:t>
            </a:r>
            <a:r>
              <a:rPr lang="sk-SK" sz="3600" b="1" dirty="0" smtClean="0"/>
              <a:t>?</a:t>
            </a:r>
            <a:endParaRPr lang="hu-HU" sz="3600" b="1" dirty="0"/>
          </a:p>
        </p:txBody>
      </p:sp>
      <p:sp>
        <p:nvSpPr>
          <p:cNvPr id="6" name="Tartalom helye 5"/>
          <p:cNvSpPr>
            <a:spLocks noGrp="1"/>
          </p:cNvSpPr>
          <p:nvPr>
            <p:ph sz="half" idx="1"/>
          </p:nvPr>
        </p:nvSpPr>
        <p:spPr>
          <a:xfrm>
            <a:off x="827584" y="2060848"/>
            <a:ext cx="6696744" cy="2448272"/>
          </a:xfrm>
        </p:spPr>
        <p:txBody>
          <a:bodyPr/>
          <a:lstStyle/>
          <a:p>
            <a:r>
              <a:rPr lang="sk-SK" sz="2400" b="1" dirty="0" err="1" smtClean="0">
                <a:solidFill>
                  <a:schemeClr val="bg1">
                    <a:lumMod val="85000"/>
                  </a:schemeClr>
                </a:solidFill>
              </a:rPr>
              <a:t>Processzor</a:t>
            </a:r>
            <a:r>
              <a:rPr lang="sk-SK" sz="24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sk-SK" sz="2400" b="1" dirty="0" err="1" smtClean="0">
                <a:solidFill>
                  <a:schemeClr val="bg1">
                    <a:lumMod val="85000"/>
                  </a:schemeClr>
                </a:solidFill>
              </a:rPr>
              <a:t>tranzisztorainak</a:t>
            </a:r>
            <a:r>
              <a:rPr lang="sk-SK" sz="24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sk-SK" sz="2400" b="1" dirty="0" err="1" smtClean="0">
                <a:solidFill>
                  <a:schemeClr val="bg1">
                    <a:lumMod val="85000"/>
                  </a:schemeClr>
                </a:solidFill>
              </a:rPr>
              <a:t>mennyisége</a:t>
            </a:r>
            <a:endParaRPr lang="sk-SK" sz="24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sk-SK" sz="2000" dirty="0" smtClean="0"/>
              <a:t>1993: Intel Pentium - 3,1 </a:t>
            </a:r>
            <a:r>
              <a:rPr lang="sk-SK" sz="2000" dirty="0" err="1" smtClean="0"/>
              <a:t>millió</a:t>
            </a:r>
            <a:r>
              <a:rPr lang="sk-SK" sz="2000" dirty="0"/>
              <a:t> </a:t>
            </a:r>
            <a:r>
              <a:rPr lang="sk-SK" sz="2000" dirty="0" err="1" smtClean="0"/>
              <a:t>tranzisztor</a:t>
            </a:r>
            <a:endParaRPr lang="sk-SK" sz="2000" dirty="0" smtClean="0"/>
          </a:p>
          <a:p>
            <a:pPr lvl="2"/>
            <a:r>
              <a:rPr lang="sk-SK" sz="1800" dirty="0"/>
              <a:t>7W </a:t>
            </a:r>
            <a:r>
              <a:rPr lang="sk-SK" sz="1800" dirty="0" err="1" smtClean="0"/>
              <a:t>fogyasztás</a:t>
            </a:r>
            <a:endParaRPr lang="sk-SK" sz="2400" dirty="0" smtClean="0"/>
          </a:p>
          <a:p>
            <a:pPr lvl="1"/>
            <a:r>
              <a:rPr lang="sk-SK" sz="2000" dirty="0" smtClean="0"/>
              <a:t>2006: Intel Core2Duo –  291 </a:t>
            </a:r>
            <a:r>
              <a:rPr lang="sk-SK" sz="2000" dirty="0" err="1" smtClean="0"/>
              <a:t>millió</a:t>
            </a:r>
            <a:r>
              <a:rPr lang="sk-SK" sz="2000" dirty="0"/>
              <a:t> </a:t>
            </a:r>
            <a:r>
              <a:rPr lang="sk-SK" sz="2000" dirty="0" err="1" smtClean="0"/>
              <a:t>tr</a:t>
            </a:r>
            <a:r>
              <a:rPr lang="sk-SK" sz="2000" dirty="0" smtClean="0"/>
              <a:t>.</a:t>
            </a:r>
          </a:p>
          <a:p>
            <a:pPr lvl="1"/>
            <a:r>
              <a:rPr lang="sk-SK" sz="2000" dirty="0"/>
              <a:t>2008:</a:t>
            </a:r>
            <a:r>
              <a:rPr lang="hu-HU" sz="2000" dirty="0"/>
              <a:t> Intel </a:t>
            </a:r>
            <a:r>
              <a:rPr lang="hu-HU" sz="2000" dirty="0" err="1"/>
              <a:t>Core</a:t>
            </a:r>
            <a:r>
              <a:rPr lang="hu-HU" sz="2000" dirty="0"/>
              <a:t> i7 – 731 millió </a:t>
            </a:r>
            <a:r>
              <a:rPr lang="hu-HU" sz="2000" dirty="0" err="1"/>
              <a:t>tr</a:t>
            </a:r>
            <a:r>
              <a:rPr lang="hu-HU" sz="2000" dirty="0"/>
              <a:t>.</a:t>
            </a:r>
          </a:p>
          <a:p>
            <a:pPr lvl="2"/>
            <a:r>
              <a:rPr lang="sk-SK" sz="1800" dirty="0"/>
              <a:t>50 – 200W </a:t>
            </a:r>
            <a:r>
              <a:rPr lang="sk-SK" sz="1800" dirty="0" err="1"/>
              <a:t>fogyasztás</a:t>
            </a:r>
            <a:endParaRPr lang="sk-SK" sz="1800" dirty="0"/>
          </a:p>
          <a:p>
            <a:pPr lvl="1"/>
            <a:endParaRPr lang="sk-SK" sz="1800" dirty="0"/>
          </a:p>
        </p:txBody>
      </p:sp>
      <p:sp>
        <p:nvSpPr>
          <p:cNvPr id="19" name="Tartalom helye 18"/>
          <p:cNvSpPr>
            <a:spLocks noGrp="1"/>
          </p:cNvSpPr>
          <p:nvPr>
            <p:ph sz="half" idx="2"/>
          </p:nvPr>
        </p:nvSpPr>
        <p:spPr>
          <a:xfrm>
            <a:off x="971600" y="4437112"/>
            <a:ext cx="5328592" cy="1728192"/>
          </a:xfrm>
        </p:spPr>
        <p:txBody>
          <a:bodyPr/>
          <a:lstStyle/>
          <a:p>
            <a:r>
              <a:rPr lang="sk-SK" sz="2400" b="1" dirty="0" err="1" smtClean="0">
                <a:solidFill>
                  <a:schemeClr val="bg1">
                    <a:lumMod val="85000"/>
                  </a:schemeClr>
                </a:solidFill>
              </a:rPr>
              <a:t>Videokártyák</a:t>
            </a:r>
            <a:endParaRPr lang="sk-SK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sk-SK" sz="2000" dirty="0" smtClean="0"/>
              <a:t>2011: AMD </a:t>
            </a:r>
            <a:r>
              <a:rPr lang="sk-SK" sz="2000" dirty="0" err="1" smtClean="0"/>
              <a:t>Radeon</a:t>
            </a:r>
            <a:r>
              <a:rPr lang="sk-SK" sz="2000" dirty="0" smtClean="0"/>
              <a:t> 7900</a:t>
            </a:r>
          </a:p>
          <a:p>
            <a:pPr lvl="2"/>
            <a:r>
              <a:rPr lang="sk-SK" sz="1800" dirty="0" smtClean="0"/>
              <a:t>110 – 600W </a:t>
            </a:r>
            <a:r>
              <a:rPr lang="sk-SK" sz="1800" dirty="0" err="1" smtClean="0"/>
              <a:t>fogyasztás</a:t>
            </a:r>
            <a:endParaRPr lang="sk-SK" sz="1800" dirty="0" smtClean="0"/>
          </a:p>
          <a:p>
            <a:endParaRPr lang="hu-HU" dirty="0"/>
          </a:p>
        </p:txBody>
      </p:sp>
      <p:pic>
        <p:nvPicPr>
          <p:cNvPr id="18" name="Tartalom helye 17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52" b="97884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941888"/>
            <a:ext cx="2743200" cy="1727200"/>
          </a:xfrm>
          <a:prstGeom prst="rect">
            <a:avLst/>
          </a:prstGeom>
        </p:spPr>
      </p:pic>
      <p:pic>
        <p:nvPicPr>
          <p:cNvPr id="16" name="Tartalom helye 15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3105">
            <a:off x="272183" y="2585074"/>
            <a:ext cx="904875" cy="906462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" name="Tartalom helye 16"/>
          <p:cNvPicPr>
            <a:picLocks noGrp="1" noChangeAspect="1"/>
          </p:cNvPicPr>
          <p:nvPr>
            <p:ph sz="quarter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2400">
            <a:off x="7133702" y="2809690"/>
            <a:ext cx="1330325" cy="1400175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2485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Érvek</a:t>
            </a:r>
            <a:r>
              <a:rPr lang="sk-SK" dirty="0" smtClean="0"/>
              <a:t> a </a:t>
            </a:r>
            <a:r>
              <a:rPr lang="sk-SK" dirty="0" err="1" smtClean="0"/>
              <a:t>gépünk</a:t>
            </a:r>
            <a:r>
              <a:rPr lang="sk-SK" dirty="0" smtClean="0"/>
              <a:t> </a:t>
            </a:r>
            <a:r>
              <a:rPr lang="sk-SK" dirty="0" err="1" smtClean="0"/>
              <a:t>hűtéséről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Léghűtés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95536" y="2204864"/>
            <a:ext cx="4320480" cy="2550269"/>
          </a:xfrm>
        </p:spPr>
        <p:txBody>
          <a:bodyPr/>
          <a:lstStyle/>
          <a:p>
            <a:r>
              <a:rPr lang="sk-SK" dirty="0" err="1" smtClean="0"/>
              <a:t>Hűtőborda</a:t>
            </a:r>
            <a:r>
              <a:rPr lang="sk-SK" dirty="0" smtClean="0"/>
              <a:t> &amp; ventilátor</a:t>
            </a:r>
          </a:p>
          <a:p>
            <a:pPr lvl="1"/>
            <a:r>
              <a:rPr lang="sk-SK" dirty="0" err="1" smtClean="0"/>
              <a:t>Nagyobb</a:t>
            </a:r>
            <a:r>
              <a:rPr lang="sk-SK" dirty="0" smtClean="0"/>
              <a:t>, </a:t>
            </a:r>
            <a:r>
              <a:rPr lang="sk-SK" dirty="0" err="1" smtClean="0"/>
              <a:t>gyorsabb</a:t>
            </a:r>
            <a:r>
              <a:rPr lang="sk-SK" dirty="0" smtClean="0"/>
              <a:t> ventilátor, </a:t>
            </a:r>
            <a:r>
              <a:rPr lang="sk-SK" dirty="0" err="1" smtClean="0"/>
              <a:t>nagy</a:t>
            </a:r>
            <a:r>
              <a:rPr lang="sk-SK" dirty="0" smtClean="0"/>
              <a:t> </a:t>
            </a:r>
            <a:r>
              <a:rPr lang="sk-SK" dirty="0" err="1" smtClean="0"/>
              <a:t>hűtoborda</a:t>
            </a:r>
            <a:r>
              <a:rPr lang="sk-SK" dirty="0" smtClean="0"/>
              <a:t> </a:t>
            </a:r>
            <a:r>
              <a:rPr lang="sk-SK" dirty="0" err="1" smtClean="0"/>
              <a:t>eredménye</a:t>
            </a:r>
            <a:r>
              <a:rPr lang="sk-SK" dirty="0" smtClean="0"/>
              <a:t> </a:t>
            </a:r>
            <a:r>
              <a:rPr lang="sk-SK" dirty="0" err="1" smtClean="0"/>
              <a:t>jobb</a:t>
            </a:r>
            <a:r>
              <a:rPr lang="sk-SK" dirty="0" smtClean="0"/>
              <a:t> </a:t>
            </a:r>
            <a:r>
              <a:rPr lang="sk-SK" dirty="0" err="1" smtClean="0"/>
              <a:t>levegőáramlás</a:t>
            </a:r>
            <a:endParaRPr lang="sk-SK" dirty="0" smtClean="0"/>
          </a:p>
          <a:p>
            <a:pPr lvl="1"/>
            <a:r>
              <a:rPr lang="sk-SK" dirty="0" err="1" smtClean="0"/>
              <a:t>Több</a:t>
            </a:r>
            <a:r>
              <a:rPr lang="sk-SK" dirty="0" smtClean="0"/>
              <a:t> ventilátor </a:t>
            </a:r>
            <a:r>
              <a:rPr lang="sk-SK" dirty="0" err="1" smtClean="0"/>
              <a:t>használata</a:t>
            </a:r>
            <a:endParaRPr lang="sk-SK" dirty="0"/>
          </a:p>
          <a:p>
            <a:pPr lvl="1"/>
            <a:r>
              <a:rPr lang="sk-SK" dirty="0" err="1" smtClean="0"/>
              <a:t>Viszonylag</a:t>
            </a:r>
            <a:r>
              <a:rPr lang="sk-SK" dirty="0" smtClean="0"/>
              <a:t> </a:t>
            </a:r>
            <a:r>
              <a:rPr lang="sk-SK" dirty="0" err="1" smtClean="0"/>
              <a:t>nagy</a:t>
            </a:r>
            <a:r>
              <a:rPr lang="sk-SK" dirty="0" smtClean="0"/>
              <a:t> </a:t>
            </a:r>
            <a:r>
              <a:rPr lang="sk-SK" dirty="0" err="1" smtClean="0"/>
              <a:t>zajjal</a:t>
            </a:r>
            <a:r>
              <a:rPr lang="sk-SK" dirty="0" smtClean="0"/>
              <a:t> </a:t>
            </a:r>
            <a:r>
              <a:rPr lang="sk-SK" dirty="0" err="1" smtClean="0"/>
              <a:t>jár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 smtClean="0"/>
          </a:p>
          <a:p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k-SK" dirty="0" err="1" smtClean="0"/>
              <a:t>Folyadékhűtés</a:t>
            </a:r>
            <a:endParaRPr lang="hu-HU" dirty="0"/>
          </a:p>
        </p:txBody>
      </p:sp>
      <p:sp>
        <p:nvSpPr>
          <p:cNvPr id="12" name="Tartalom helye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sk-SK" dirty="0" err="1" smtClean="0"/>
              <a:t>Levegő</a:t>
            </a:r>
            <a:r>
              <a:rPr lang="sk-SK" dirty="0" smtClean="0"/>
              <a:t> </a:t>
            </a:r>
            <a:r>
              <a:rPr lang="sk-SK" dirty="0" err="1" smtClean="0"/>
              <a:t>helyett</a:t>
            </a:r>
            <a:r>
              <a:rPr lang="sk-SK" dirty="0" smtClean="0"/>
              <a:t> </a:t>
            </a:r>
            <a:r>
              <a:rPr lang="sk-SK" dirty="0" err="1" smtClean="0"/>
              <a:t>folyadék</a:t>
            </a:r>
            <a:endParaRPr lang="sk-SK" dirty="0" smtClean="0"/>
          </a:p>
          <a:p>
            <a:pPr lvl="1"/>
            <a:r>
              <a:rPr lang="sk-SK" dirty="0" err="1" smtClean="0"/>
              <a:t>Leggyorsabb</a:t>
            </a:r>
            <a:r>
              <a:rPr lang="sk-SK" dirty="0" smtClean="0"/>
              <a:t> </a:t>
            </a:r>
            <a:r>
              <a:rPr lang="sk-SK" dirty="0" err="1" smtClean="0"/>
              <a:t>hővezetők</a:t>
            </a:r>
            <a:endParaRPr lang="sk-SK" dirty="0" smtClean="0"/>
          </a:p>
          <a:p>
            <a:pPr lvl="2"/>
            <a:r>
              <a:rPr lang="sk-SK" dirty="0" smtClean="0"/>
              <a:t>A  víz </a:t>
            </a:r>
            <a:r>
              <a:rPr lang="sk-SK" dirty="0" err="1" smtClean="0"/>
              <a:t>közel</a:t>
            </a:r>
            <a:r>
              <a:rPr lang="sk-SK" dirty="0" smtClean="0"/>
              <a:t> 30x </a:t>
            </a:r>
            <a:r>
              <a:rPr lang="sk-SK" dirty="0" err="1" smtClean="0"/>
              <a:t>jobb</a:t>
            </a:r>
            <a:r>
              <a:rPr lang="sk-SK" dirty="0" smtClean="0"/>
              <a:t> </a:t>
            </a:r>
            <a:r>
              <a:rPr lang="sk-SK" dirty="0" err="1" smtClean="0"/>
              <a:t>hővezető</a:t>
            </a:r>
            <a:r>
              <a:rPr lang="sk-SK" dirty="0" smtClean="0"/>
              <a:t>, </a:t>
            </a:r>
            <a:r>
              <a:rPr lang="sk-SK" dirty="0" err="1" smtClean="0"/>
              <a:t>mint</a:t>
            </a:r>
            <a:r>
              <a:rPr lang="sk-SK" dirty="0" smtClean="0"/>
              <a:t> a </a:t>
            </a:r>
            <a:r>
              <a:rPr lang="sk-SK" dirty="0" err="1" smtClean="0"/>
              <a:t>levegő</a:t>
            </a:r>
            <a:endParaRPr lang="sk-SK" dirty="0" smtClean="0"/>
          </a:p>
          <a:p>
            <a:pPr lvl="1"/>
            <a:r>
              <a:rPr lang="sk-SK" dirty="0" err="1" smtClean="0"/>
              <a:t>Egy</a:t>
            </a:r>
            <a:r>
              <a:rPr lang="sk-SK" dirty="0" smtClean="0"/>
              <a:t> </a:t>
            </a:r>
            <a:r>
              <a:rPr lang="sk-SK" dirty="0" err="1" smtClean="0"/>
              <a:t>hűtőrendszer</a:t>
            </a:r>
            <a:r>
              <a:rPr lang="sk-SK" dirty="0" smtClean="0"/>
              <a:t>, </a:t>
            </a:r>
            <a:r>
              <a:rPr lang="sk-SK" dirty="0" err="1" smtClean="0"/>
              <a:t>több</a:t>
            </a:r>
            <a:r>
              <a:rPr lang="sk-SK" dirty="0" smtClean="0"/>
              <a:t> </a:t>
            </a:r>
            <a:r>
              <a:rPr lang="sk-SK" dirty="0" err="1" smtClean="0"/>
              <a:t>számítógéphez</a:t>
            </a:r>
            <a:endParaRPr lang="sk-SK" dirty="0" smtClean="0"/>
          </a:p>
          <a:p>
            <a:pPr lvl="1"/>
            <a:r>
              <a:rPr lang="sk-SK" dirty="0" err="1" smtClean="0"/>
              <a:t>Hűtőblokkok</a:t>
            </a:r>
            <a:r>
              <a:rPr lang="sk-SK" dirty="0" smtClean="0"/>
              <a:t> </a:t>
            </a:r>
            <a:r>
              <a:rPr lang="sk-SK" dirty="0" err="1" smtClean="0"/>
              <a:t>használata</a:t>
            </a:r>
            <a:endParaRPr lang="sk-SK" dirty="0" smtClean="0"/>
          </a:p>
          <a:p>
            <a:pPr lvl="1"/>
            <a:endParaRPr lang="hu-HU" dirty="0"/>
          </a:p>
        </p:txBody>
      </p:sp>
      <p:pic>
        <p:nvPicPr>
          <p:cNvPr id="29" name="Tartalom helye 28"/>
          <p:cNvPicPr>
            <a:picLocks noGrp="1" noChangeAspect="1"/>
          </p:cNvPicPr>
          <p:nvPr>
            <p:ph sz="quarter" idx="10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50588" y1="5556" x2="50588" y2="5556"/>
                        <a14:foregroundMark x1="44706" y1="3111" x2="44706" y2="3111"/>
                        <a14:foregroundMark x1="19804" y1="12444" x2="19804" y2="12444"/>
                        <a14:foregroundMark x1="11765" y1="14667" x2="11765" y2="14667"/>
                        <a14:foregroundMark x1="23922" y1="27778" x2="23922" y2="27778"/>
                        <a14:foregroundMark x1="14510" y1="47778" x2="12549" y2="46222"/>
                        <a14:foregroundMark x1="16667" y1="57333" x2="12157" y2="57333"/>
                        <a14:foregroundMark x1="17059" y1="65778" x2="15294" y2="67556"/>
                        <a14:foregroundMark x1="87255" y1="85111" x2="87255" y2="85111"/>
                        <a14:foregroundMark x1="86078" y1="74444" x2="89412" y2="74889"/>
                        <a14:foregroundMark x1="85686" y1="69333" x2="90588" y2="69333"/>
                        <a14:foregroundMark x1="86471" y1="56444" x2="90588" y2="56444"/>
                        <a14:foregroundMark x1="86863" y1="50444" x2="91765" y2="48667"/>
                        <a14:foregroundMark x1="42353" y1="37111" x2="42353" y2="37111"/>
                        <a14:foregroundMark x1="37843" y1="33333" x2="37843" y2="33333"/>
                        <a14:foregroundMark x1="42353" y1="33778" x2="42353" y2="33778"/>
                        <a14:foregroundMark x1="38235" y1="31333" x2="38235" y2="31333"/>
                        <a14:foregroundMark x1="42353" y1="31333" x2="42353" y2="31333"/>
                        <a14:foregroundMark x1="39412" y1="38889" x2="39412" y2="38889"/>
                        <a14:foregroundMark x1="54510" y1="96222" x2="54510" y2="96222"/>
                        <a14:foregroundMark x1="49608" y1="86667" x2="52941" y2="86667"/>
                        <a14:foregroundMark x1="81176" y1="97111" x2="81176" y2="97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28224"/>
            <a:ext cx="2527080" cy="2229776"/>
          </a:xfrm>
        </p:spPr>
      </p:pic>
      <p:pic>
        <p:nvPicPr>
          <p:cNvPr id="32" name="Tartalom helye 31"/>
          <p:cNvPicPr>
            <a:picLocks noGrp="1" noChangeAspect="1"/>
          </p:cNvPicPr>
          <p:nvPr>
            <p:ph sz="quarter" idx="11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8143" y="4644626"/>
            <a:ext cx="2378325" cy="209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5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Vízhűtés</a:t>
            </a:r>
            <a:r>
              <a:rPr lang="sk-SK" dirty="0" smtClean="0"/>
              <a:t> </a:t>
            </a:r>
            <a:r>
              <a:rPr lang="sk-SK" dirty="0" err="1" smtClean="0"/>
              <a:t>előnyei</a:t>
            </a:r>
            <a:r>
              <a:rPr lang="sk-SK" dirty="0" smtClean="0"/>
              <a:t>/</a:t>
            </a:r>
            <a:r>
              <a:rPr lang="sk-SK" dirty="0" err="1" smtClean="0"/>
              <a:t>hátrányai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66800" y="2057400"/>
            <a:ext cx="7537648" cy="4191000"/>
          </a:xfrm>
        </p:spPr>
        <p:txBody>
          <a:bodyPr/>
          <a:lstStyle/>
          <a:p>
            <a:r>
              <a:rPr lang="sk-SK" dirty="0" smtClean="0"/>
              <a:t>Nagy </a:t>
            </a:r>
            <a:r>
              <a:rPr lang="sk-SK" dirty="0" err="1" smtClean="0"/>
              <a:t>hővezetőképesség</a:t>
            </a:r>
            <a:endParaRPr lang="sk-SK" dirty="0" smtClean="0"/>
          </a:p>
          <a:p>
            <a:pPr lvl="1"/>
            <a:r>
              <a:rPr lang="sk-SK" dirty="0" err="1" smtClean="0"/>
              <a:t>Nagyobb</a:t>
            </a:r>
            <a:r>
              <a:rPr lang="sk-SK" dirty="0" smtClean="0"/>
              <a:t> </a:t>
            </a:r>
            <a:r>
              <a:rPr lang="sk-SK" dirty="0" err="1" smtClean="0"/>
              <a:t>távolságokban</a:t>
            </a:r>
            <a:r>
              <a:rPr lang="sk-SK" dirty="0" smtClean="0"/>
              <a:t> </a:t>
            </a:r>
            <a:r>
              <a:rPr lang="sk-SK" dirty="0" err="1" smtClean="0"/>
              <a:t>is</a:t>
            </a:r>
            <a:r>
              <a:rPr lang="sk-SK" dirty="0" smtClean="0"/>
              <a:t> </a:t>
            </a:r>
            <a:r>
              <a:rPr lang="sk-SK" dirty="0" err="1" smtClean="0"/>
              <a:t>használható</a:t>
            </a:r>
            <a:endParaRPr lang="sk-SK" dirty="0" smtClean="0"/>
          </a:p>
          <a:p>
            <a:r>
              <a:rPr lang="sk-SK" dirty="0" err="1" smtClean="0"/>
              <a:t>Hő</a:t>
            </a:r>
            <a:r>
              <a:rPr lang="sk-SK" dirty="0" smtClean="0"/>
              <a:t> </a:t>
            </a:r>
            <a:r>
              <a:rPr lang="sk-SK" dirty="0" err="1" smtClean="0"/>
              <a:t>szállítása</a:t>
            </a:r>
            <a:r>
              <a:rPr lang="sk-SK" dirty="0" smtClean="0"/>
              <a:t>,</a:t>
            </a:r>
          </a:p>
          <a:p>
            <a:pPr lvl="1"/>
            <a:r>
              <a:rPr lang="sk-SK" dirty="0" smtClean="0"/>
              <a:t>CPU </a:t>
            </a:r>
            <a:r>
              <a:rPr lang="sk-SK" dirty="0" err="1" smtClean="0"/>
              <a:t>hőmérsékletét</a:t>
            </a:r>
            <a:r>
              <a:rPr lang="sk-SK" dirty="0" smtClean="0"/>
              <a:t> </a:t>
            </a:r>
            <a:r>
              <a:rPr lang="sk-SK" dirty="0" err="1" smtClean="0"/>
              <a:t>átvéve</a:t>
            </a:r>
            <a:r>
              <a:rPr lang="sk-SK" dirty="0" smtClean="0"/>
              <a:t> </a:t>
            </a:r>
            <a:r>
              <a:rPr lang="sk-SK" dirty="0" err="1" smtClean="0"/>
              <a:t>szállítja</a:t>
            </a:r>
            <a:r>
              <a:rPr lang="sk-SK" dirty="0" smtClean="0"/>
              <a:t> a </a:t>
            </a:r>
            <a:r>
              <a:rPr lang="sk-SK" dirty="0" err="1" smtClean="0"/>
              <a:t>hőleadóba</a:t>
            </a:r>
            <a:endParaRPr lang="sk-SK" dirty="0" smtClean="0"/>
          </a:p>
          <a:p>
            <a:pPr lvl="2"/>
            <a:r>
              <a:rPr lang="sk-SK" dirty="0" err="1" smtClean="0"/>
              <a:t>Egyszerre</a:t>
            </a:r>
            <a:r>
              <a:rPr lang="sk-SK" dirty="0" smtClean="0"/>
              <a:t> </a:t>
            </a:r>
            <a:r>
              <a:rPr lang="sk-SK" dirty="0" err="1" smtClean="0"/>
              <a:t>akár</a:t>
            </a:r>
            <a:r>
              <a:rPr lang="sk-SK" dirty="0" smtClean="0"/>
              <a:t> </a:t>
            </a:r>
            <a:r>
              <a:rPr lang="sk-SK" dirty="0" err="1" smtClean="0"/>
              <a:t>több</a:t>
            </a:r>
            <a:r>
              <a:rPr lang="sk-SK" dirty="0" smtClean="0"/>
              <a:t> </a:t>
            </a:r>
            <a:r>
              <a:rPr lang="sk-SK" dirty="0" err="1" smtClean="0"/>
              <a:t>helyre</a:t>
            </a:r>
            <a:r>
              <a:rPr lang="sk-SK" dirty="0" smtClean="0"/>
              <a:t> </a:t>
            </a:r>
            <a:r>
              <a:rPr lang="sk-SK" dirty="0" err="1" smtClean="0"/>
              <a:t>is</a:t>
            </a:r>
            <a:endParaRPr lang="sk-SK" dirty="0" smtClean="0"/>
          </a:p>
          <a:p>
            <a:r>
              <a:rPr lang="sk-SK" dirty="0" err="1" smtClean="0"/>
              <a:t>Zajmentes</a:t>
            </a:r>
            <a:r>
              <a:rPr lang="sk-SK" dirty="0" smtClean="0"/>
              <a:t> </a:t>
            </a:r>
            <a:r>
              <a:rPr lang="sk-SK" dirty="0" err="1" smtClean="0"/>
              <a:t>üzemelés</a:t>
            </a:r>
            <a:endParaRPr lang="sk-SK" dirty="0" smtClean="0"/>
          </a:p>
          <a:p>
            <a:pPr lvl="1"/>
            <a:r>
              <a:rPr lang="sk-SK" dirty="0" err="1" smtClean="0"/>
              <a:t>Nincs</a:t>
            </a:r>
            <a:r>
              <a:rPr lang="sk-SK" dirty="0" smtClean="0"/>
              <a:t> (</a:t>
            </a:r>
            <a:r>
              <a:rPr lang="sk-SK" dirty="0" err="1" smtClean="0"/>
              <a:t>nagyon</a:t>
            </a:r>
            <a:r>
              <a:rPr lang="sk-SK" dirty="0" smtClean="0"/>
              <a:t> </a:t>
            </a:r>
            <a:r>
              <a:rPr lang="sk-SK" dirty="0" err="1" smtClean="0"/>
              <a:t>csendes</a:t>
            </a:r>
            <a:r>
              <a:rPr lang="sk-SK" dirty="0" smtClean="0"/>
              <a:t>) ventilátor, </a:t>
            </a:r>
            <a:r>
              <a:rPr lang="sk-SK" dirty="0" err="1" smtClean="0"/>
              <a:t>halk</a:t>
            </a:r>
            <a:r>
              <a:rPr lang="sk-SK" dirty="0" smtClean="0"/>
              <a:t> </a:t>
            </a:r>
            <a:r>
              <a:rPr lang="sk-SK" dirty="0" err="1" smtClean="0"/>
              <a:t>szivattyú</a:t>
            </a:r>
            <a:endParaRPr lang="sk-SK" dirty="0"/>
          </a:p>
          <a:p>
            <a:r>
              <a:rPr lang="sk-SK" dirty="0" err="1" smtClean="0"/>
              <a:t>Hátránya</a:t>
            </a:r>
            <a:endParaRPr lang="sk-SK" dirty="0"/>
          </a:p>
          <a:p>
            <a:pPr lvl="1"/>
            <a:r>
              <a:rPr lang="sk-SK" dirty="0" err="1" smtClean="0"/>
              <a:t>Viszonylag</a:t>
            </a:r>
            <a:r>
              <a:rPr lang="sk-SK" dirty="0" smtClean="0"/>
              <a:t> </a:t>
            </a:r>
            <a:r>
              <a:rPr lang="sk-SK" dirty="0" err="1" smtClean="0"/>
              <a:t>drága</a:t>
            </a:r>
            <a:r>
              <a:rPr lang="sk-SK" dirty="0" smtClean="0"/>
              <a:t> a </a:t>
            </a:r>
            <a:r>
              <a:rPr lang="sk-SK" dirty="0" err="1" smtClean="0"/>
              <a:t>léghűtéssel</a:t>
            </a:r>
            <a:r>
              <a:rPr lang="sk-SK" dirty="0" smtClean="0"/>
              <a:t> </a:t>
            </a:r>
            <a:r>
              <a:rPr lang="sk-SK" dirty="0" err="1" smtClean="0"/>
              <a:t>szemben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14967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További</a:t>
            </a:r>
            <a:r>
              <a:rPr lang="sk-SK" dirty="0" smtClean="0"/>
              <a:t> </a:t>
            </a:r>
            <a:r>
              <a:rPr lang="sk-SK" dirty="0" err="1" smtClean="0"/>
              <a:t>előnyök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 smtClean="0"/>
              <a:t>Teljesítmény</a:t>
            </a:r>
            <a:r>
              <a:rPr lang="sk-SK" dirty="0" smtClean="0"/>
              <a:t> </a:t>
            </a:r>
            <a:r>
              <a:rPr lang="sk-SK" dirty="0" err="1" smtClean="0"/>
              <a:t>növelés</a:t>
            </a:r>
            <a:r>
              <a:rPr lang="sk-SK" dirty="0" smtClean="0"/>
              <a:t> </a:t>
            </a:r>
            <a:r>
              <a:rPr lang="sk-SK" dirty="0" err="1" smtClean="0"/>
              <a:t>támogatása</a:t>
            </a:r>
            <a:endParaRPr lang="sk-SK" dirty="0" smtClean="0"/>
          </a:p>
          <a:p>
            <a:pPr lvl="1"/>
            <a:r>
              <a:rPr lang="sk-SK" dirty="0" smtClean="0"/>
              <a:t>CPU, </a:t>
            </a:r>
            <a:r>
              <a:rPr lang="sk-SK" dirty="0" err="1" smtClean="0"/>
              <a:t>memória</a:t>
            </a:r>
            <a:r>
              <a:rPr lang="sk-SK" dirty="0" smtClean="0"/>
              <a:t> </a:t>
            </a:r>
            <a:r>
              <a:rPr lang="sk-SK" dirty="0" err="1" smtClean="0"/>
              <a:t>tuning</a:t>
            </a:r>
            <a:endParaRPr lang="sk-SK" dirty="0" smtClean="0"/>
          </a:p>
          <a:p>
            <a:pPr lvl="2"/>
            <a:r>
              <a:rPr lang="sk-SK" dirty="0" err="1" smtClean="0"/>
              <a:t>Túlhajtott</a:t>
            </a:r>
            <a:r>
              <a:rPr lang="sk-SK" dirty="0" smtClean="0"/>
              <a:t> PC </a:t>
            </a:r>
            <a:r>
              <a:rPr lang="sk-SK" dirty="0" err="1" smtClean="0"/>
              <a:t>probléma</a:t>
            </a:r>
            <a:r>
              <a:rPr lang="sk-SK" dirty="0" smtClean="0"/>
              <a:t> </a:t>
            </a:r>
            <a:r>
              <a:rPr lang="sk-SK" dirty="0" err="1" smtClean="0"/>
              <a:t>mentes</a:t>
            </a:r>
            <a:r>
              <a:rPr lang="sk-SK" dirty="0" smtClean="0"/>
              <a:t> </a:t>
            </a:r>
            <a:r>
              <a:rPr lang="sk-SK" dirty="0" err="1" smtClean="0"/>
              <a:t>hűtése</a:t>
            </a:r>
            <a:endParaRPr lang="sk-SK" dirty="0"/>
          </a:p>
          <a:p>
            <a:r>
              <a:rPr lang="sk-SK" dirty="0" err="1" smtClean="0"/>
              <a:t>Szerverszobában</a:t>
            </a:r>
            <a:r>
              <a:rPr lang="sk-SK" dirty="0" smtClean="0"/>
              <a:t> </a:t>
            </a:r>
            <a:r>
              <a:rPr lang="sk-SK" dirty="0" err="1" smtClean="0"/>
              <a:t>is</a:t>
            </a:r>
            <a:r>
              <a:rPr lang="sk-SK" dirty="0" smtClean="0"/>
              <a:t> </a:t>
            </a:r>
            <a:r>
              <a:rPr lang="sk-SK" dirty="0" err="1" smtClean="0"/>
              <a:t>megfelelő</a:t>
            </a:r>
            <a:endParaRPr lang="sk-SK" dirty="0" smtClean="0"/>
          </a:p>
          <a:p>
            <a:pPr lvl="1"/>
            <a:r>
              <a:rPr lang="sk-SK" dirty="0" err="1" smtClean="0"/>
              <a:t>Több</a:t>
            </a:r>
            <a:r>
              <a:rPr lang="sk-SK" dirty="0" smtClean="0"/>
              <a:t> </a:t>
            </a:r>
            <a:r>
              <a:rPr lang="sk-SK" dirty="0" err="1" smtClean="0"/>
              <a:t>számítógéppel</a:t>
            </a:r>
            <a:r>
              <a:rPr lang="sk-SK" dirty="0" smtClean="0"/>
              <a:t> </a:t>
            </a:r>
            <a:r>
              <a:rPr lang="sk-SK" dirty="0" err="1" smtClean="0"/>
              <a:t>is</a:t>
            </a:r>
            <a:r>
              <a:rPr lang="sk-SK" dirty="0" smtClean="0"/>
              <a:t> </a:t>
            </a:r>
            <a:r>
              <a:rPr lang="sk-SK" dirty="0" err="1" smtClean="0"/>
              <a:t>megbírkózik</a:t>
            </a:r>
            <a:r>
              <a:rPr lang="sk-SK" dirty="0" smtClean="0"/>
              <a:t> </a:t>
            </a:r>
            <a:r>
              <a:rPr lang="sk-SK" dirty="0" err="1" smtClean="0"/>
              <a:t>egy</a:t>
            </a:r>
            <a:r>
              <a:rPr lang="sk-SK" dirty="0" smtClean="0"/>
              <a:t> </a:t>
            </a:r>
            <a:r>
              <a:rPr lang="sk-SK" dirty="0" err="1" smtClean="0"/>
              <a:t>időben</a:t>
            </a:r>
            <a:endParaRPr lang="sk-SK" dirty="0"/>
          </a:p>
          <a:p>
            <a:r>
              <a:rPr lang="sk-SK" dirty="0" err="1" smtClean="0"/>
              <a:t>Mindig</a:t>
            </a:r>
            <a:r>
              <a:rPr lang="sk-SK" dirty="0" smtClean="0"/>
              <a:t> </a:t>
            </a:r>
            <a:r>
              <a:rPr lang="sk-SK" dirty="0" err="1" smtClean="0"/>
              <a:t>tovább</a:t>
            </a:r>
            <a:r>
              <a:rPr lang="sk-SK" dirty="0" smtClean="0"/>
              <a:t> </a:t>
            </a:r>
            <a:r>
              <a:rPr lang="sk-SK" dirty="0" err="1" smtClean="0"/>
              <a:t>bővíthető</a:t>
            </a:r>
            <a:endParaRPr lang="sk-SK" dirty="0" smtClean="0"/>
          </a:p>
          <a:p>
            <a:pPr lvl="1"/>
            <a:r>
              <a:rPr lang="sk-SK" dirty="0" err="1" smtClean="0"/>
              <a:t>További</a:t>
            </a:r>
            <a:r>
              <a:rPr lang="sk-SK" dirty="0" smtClean="0"/>
              <a:t> </a:t>
            </a:r>
            <a:r>
              <a:rPr lang="sk-SK" dirty="0" err="1" smtClean="0"/>
              <a:t>blokkok</a:t>
            </a:r>
            <a:r>
              <a:rPr lang="sk-SK" dirty="0" smtClean="0"/>
              <a:t> </a:t>
            </a:r>
            <a:r>
              <a:rPr lang="sk-SK" dirty="0" err="1" smtClean="0"/>
              <a:t>beiktatása</a:t>
            </a:r>
            <a:endParaRPr lang="sk-SK" dirty="0"/>
          </a:p>
          <a:p>
            <a:r>
              <a:rPr lang="sk-SK" dirty="0" err="1" smtClean="0"/>
              <a:t>Kivitelezés</a:t>
            </a:r>
            <a:r>
              <a:rPr lang="sk-SK" dirty="0" smtClean="0"/>
              <a:t> (</a:t>
            </a:r>
            <a:r>
              <a:rPr lang="sk-SK" dirty="0" err="1" smtClean="0"/>
              <a:t>design</a:t>
            </a:r>
            <a:r>
              <a:rPr lang="sk-SK" dirty="0" smtClean="0"/>
              <a:t>) </a:t>
            </a:r>
            <a:endParaRPr lang="sk-SK" dirty="0" smtClean="0"/>
          </a:p>
          <a:p>
            <a:pPr lvl="1"/>
            <a:r>
              <a:rPr lang="sk-SK" dirty="0" err="1" smtClean="0"/>
              <a:t>Van</a:t>
            </a:r>
            <a:r>
              <a:rPr lang="sk-SK" dirty="0" smtClean="0"/>
              <a:t> </a:t>
            </a:r>
            <a:r>
              <a:rPr lang="sk-SK" dirty="0" err="1" smtClean="0"/>
              <a:t>akinek</a:t>
            </a:r>
            <a:r>
              <a:rPr lang="sk-SK" dirty="0" smtClean="0"/>
              <a:t> </a:t>
            </a:r>
            <a:r>
              <a:rPr lang="sk-SK" dirty="0" err="1" smtClean="0"/>
              <a:t>fontos</a:t>
            </a:r>
            <a:r>
              <a:rPr lang="sk-SK" dirty="0" smtClean="0"/>
              <a:t>...</a:t>
            </a:r>
          </a:p>
          <a:p>
            <a:pPr lvl="1"/>
            <a:endParaRPr lang="sk-SK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392" y="4509120"/>
            <a:ext cx="3092715" cy="231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67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z="24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Vízhűtéshez</a:t>
            </a:r>
            <a:r>
              <a:rPr lang="sk-SK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4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elengedhetetlen</a:t>
            </a:r>
            <a:endParaRPr lang="hu-H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" name="Tartalom helye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068960"/>
            <a:ext cx="1943472" cy="3490036"/>
          </a:xfrm>
        </p:spPr>
      </p:pic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sk-SK" dirty="0" err="1" smtClean="0"/>
              <a:t>Hőleadó</a:t>
            </a:r>
            <a:r>
              <a:rPr lang="sk-SK" dirty="0" smtClean="0"/>
              <a:t> (radiátor)</a:t>
            </a:r>
            <a:endParaRPr lang="hu-HU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sk-SK" dirty="0" err="1" smtClean="0"/>
              <a:t>Passzív</a:t>
            </a:r>
            <a:r>
              <a:rPr lang="sk-SK" dirty="0" smtClean="0"/>
              <a:t>, aktív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sk-SK" dirty="0"/>
          </a:p>
          <a:p>
            <a:pPr lvl="1"/>
            <a:endParaRPr lang="sk-SK" dirty="0" smtClean="0"/>
          </a:p>
          <a:p>
            <a:pPr lvl="1"/>
            <a:endParaRPr lang="sk-SK" dirty="0" smtClean="0"/>
          </a:p>
          <a:p>
            <a:pPr marL="342900" indent="-342900">
              <a:buFont typeface="+mj-lt"/>
              <a:buAutoNum type="arabicPeriod"/>
            </a:pPr>
            <a:endParaRPr lang="sk-SK" dirty="0" smtClean="0"/>
          </a:p>
          <a:p>
            <a:pPr marL="342900" indent="-342900">
              <a:buFont typeface="+mj-lt"/>
              <a:buAutoNum type="arabicPeriod"/>
            </a:pPr>
            <a:endParaRPr lang="sk-SK" dirty="0"/>
          </a:p>
        </p:txBody>
      </p:sp>
      <p:pic>
        <p:nvPicPr>
          <p:cNvPr id="24" name="Kép helye 2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2176" r="68519">
                        <a14:foregroundMark x1="48843" y1="5556" x2="48843" y2="5556"/>
                        <a14:foregroundMark x1="47917" y1="14815" x2="47917" y2="14815"/>
                        <a14:foregroundMark x1="47222" y1="16975" x2="47222" y2="16975"/>
                        <a14:foregroundMark x1="43981" y1="20370" x2="43981" y2="20370"/>
                        <a14:foregroundMark x1="39583" y1="18519" x2="39583" y2="18519"/>
                        <a14:foregroundMark x1="37731" y1="17901" x2="37731" y2="179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84" r="8584"/>
          <a:stretch>
            <a:fillRect/>
          </a:stretch>
        </p:blipFill>
        <p:spPr>
          <a:xfrm>
            <a:off x="1835696" y="3068960"/>
            <a:ext cx="875466" cy="792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8" name="Kép helye 37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8" r="7638"/>
          <a:stretch>
            <a:fillRect/>
          </a:stretch>
        </p:blipFill>
        <p:spPr>
          <a:xfrm>
            <a:off x="3419872" y="764704"/>
            <a:ext cx="2801861" cy="2301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6" name="Tartalom helye 45"/>
          <p:cNvPicPr>
            <a:picLocks noGrp="1" noChangeAspect="1"/>
          </p:cNvPicPr>
          <p:nvPr>
            <p:ph sz="quarter" idx="16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429000"/>
            <a:ext cx="2347895" cy="939159"/>
          </a:xfrm>
        </p:spPr>
      </p:pic>
      <p:pic>
        <p:nvPicPr>
          <p:cNvPr id="45" name="Tartalom helye 44"/>
          <p:cNvPicPr>
            <a:picLocks noGrp="1" noChangeAspect="1"/>
          </p:cNvPicPr>
          <p:nvPr>
            <p:ph sz="quarter" idx="17"/>
          </p:nvPr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4965" y1="52208" x2="4965" y2="52208"/>
                        <a14:foregroundMark x1="19858" y1="49351" x2="19858" y2="49351"/>
                        <a14:foregroundMark x1="22695" y1="46234" x2="22695" y2="46234"/>
                        <a14:backgroundMark x1="44681" y1="9351" x2="44681" y2="9351"/>
                        <a14:backgroundMark x1="89598" y1="35584" x2="89598" y2="355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48443">
            <a:off x="7449594" y="672650"/>
            <a:ext cx="1761070" cy="1595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2" name="Szöveg helye 3"/>
          <p:cNvSpPr>
            <a:spLocks noGrp="1"/>
          </p:cNvSpPr>
          <p:nvPr>
            <p:ph type="body" sz="quarter" idx="19"/>
          </p:nvPr>
        </p:nvSpPr>
        <p:spPr>
          <a:xfrm>
            <a:off x="467544" y="3573016"/>
            <a:ext cx="3024336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342900" indent="-342900">
              <a:buFont typeface="+mj-lt"/>
              <a:buAutoNum type="arabicPeriod" startAt="5"/>
            </a:pPr>
            <a:r>
              <a:rPr lang="sk-SK" dirty="0" err="1" smtClean="0"/>
              <a:t>Hűtőfolyadék</a:t>
            </a:r>
            <a:endParaRPr lang="sk-SK" dirty="0" smtClean="0"/>
          </a:p>
          <a:p>
            <a:pPr marL="342900" indent="-342900">
              <a:buFont typeface="+mj-lt"/>
              <a:buAutoNum type="arabicPeriod" startAt="5"/>
            </a:pPr>
            <a:r>
              <a:rPr lang="sk-SK" dirty="0" err="1" smtClean="0"/>
              <a:t>Csövek</a:t>
            </a:r>
            <a:r>
              <a:rPr lang="sk-SK" dirty="0" smtClean="0"/>
              <a:t>, </a:t>
            </a:r>
            <a:r>
              <a:rPr lang="sk-SK" dirty="0" err="1" smtClean="0"/>
              <a:t>tömlők</a:t>
            </a:r>
            <a:r>
              <a:rPr lang="sk-SK" dirty="0" smtClean="0"/>
              <a:t>, </a:t>
            </a:r>
            <a:r>
              <a:rPr lang="sk-SK" dirty="0" err="1" smtClean="0"/>
              <a:t>csatlakozók</a:t>
            </a:r>
            <a:r>
              <a:rPr lang="sk-SK" dirty="0" smtClean="0"/>
              <a:t>, </a:t>
            </a:r>
            <a:r>
              <a:rPr lang="sk-SK" dirty="0" err="1" smtClean="0"/>
              <a:t>lezárók</a:t>
            </a:r>
            <a:endParaRPr lang="sk-SK" dirty="0" smtClean="0"/>
          </a:p>
        </p:txBody>
      </p:sp>
      <p:sp>
        <p:nvSpPr>
          <p:cNvPr id="50" name="Szöveg helye 49"/>
          <p:cNvSpPr>
            <a:spLocks noGrp="1"/>
          </p:cNvSpPr>
          <p:nvPr>
            <p:ph type="body" sz="half" idx="20"/>
          </p:nvPr>
        </p:nvSpPr>
        <p:spPr>
          <a:xfrm>
            <a:off x="467544" y="2852936"/>
            <a:ext cx="3024336" cy="648072"/>
          </a:xfrm>
        </p:spPr>
        <p:txBody>
          <a:bodyPr/>
          <a:lstStyle/>
          <a:p>
            <a:pPr marL="342900" indent="-342900">
              <a:buFont typeface="+mj-lt"/>
              <a:buAutoNum type="arabicPeriod" startAt="3"/>
            </a:pPr>
            <a:r>
              <a:rPr lang="sk-SK" dirty="0" err="1" smtClean="0"/>
              <a:t>Szivattyú</a:t>
            </a:r>
            <a:endParaRPr lang="sk-SK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sk-SK" dirty="0" err="1" smtClean="0"/>
              <a:t>Tartályos</a:t>
            </a:r>
            <a:endParaRPr lang="hu-HU" dirty="0" smtClean="0"/>
          </a:p>
          <a:p>
            <a:pPr marL="342900" indent="-342900">
              <a:buFont typeface="+mj-lt"/>
              <a:buAutoNum type="arabicPeriod" startAt="3"/>
            </a:pPr>
            <a:r>
              <a:rPr lang="sk-SK" dirty="0" err="1" smtClean="0"/>
              <a:t>Tartály</a:t>
            </a:r>
            <a:endParaRPr lang="sk-SK" dirty="0" smtClean="0"/>
          </a:p>
        </p:txBody>
      </p:sp>
      <p:sp>
        <p:nvSpPr>
          <p:cNvPr id="47" name="Szöveg helye 46"/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pPr>
              <a:buFont typeface="+mj-lt"/>
              <a:buAutoNum type="arabicPeriod" startAt="2"/>
            </a:pPr>
            <a:r>
              <a:rPr lang="sk-SK" sz="1400" dirty="0" smtClean="0"/>
              <a:t>   </a:t>
            </a:r>
            <a:r>
              <a:rPr lang="sk-SK" sz="1400" dirty="0" err="1" smtClean="0"/>
              <a:t>Hűtőblokkok</a:t>
            </a:r>
            <a:endParaRPr lang="sk-SK" sz="1800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sk-SK" sz="1200" dirty="0" smtClean="0"/>
              <a:t>CPU, VGA, MB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sk-SK" sz="1200" dirty="0" err="1" smtClean="0"/>
              <a:t>Északi</a:t>
            </a:r>
            <a:r>
              <a:rPr lang="sk-SK" sz="1200" dirty="0" smtClean="0"/>
              <a:t>, </a:t>
            </a:r>
            <a:r>
              <a:rPr lang="sk-SK" sz="1200" dirty="0" err="1" smtClean="0"/>
              <a:t>déli</a:t>
            </a:r>
            <a:r>
              <a:rPr lang="sk-SK" sz="1200" dirty="0" smtClean="0"/>
              <a:t> </a:t>
            </a:r>
            <a:r>
              <a:rPr lang="sk-SK" sz="1200" dirty="0" err="1" smtClean="0"/>
              <a:t>híd</a:t>
            </a:r>
            <a:endParaRPr lang="sk-SK" dirty="0"/>
          </a:p>
          <a:p>
            <a:pPr marL="628650" lvl="1" indent="-171450">
              <a:buFont typeface="Arial" pitchFamily="34" charset="0"/>
              <a:buChar char="•"/>
            </a:pPr>
            <a:r>
              <a:rPr lang="sk-SK" sz="1200" dirty="0" smtClean="0"/>
              <a:t>RAM, HDD</a:t>
            </a:r>
          </a:p>
          <a:p>
            <a:endParaRPr lang="hu-HU" dirty="0"/>
          </a:p>
        </p:txBody>
      </p:sp>
      <p:pic>
        <p:nvPicPr>
          <p:cNvPr id="54" name="Tartalom helye 53"/>
          <p:cNvPicPr>
            <a:picLocks noGrp="1" noChangeAspect="1"/>
          </p:cNvPicPr>
          <p:nvPr>
            <p:ph sz="quarter" idx="22"/>
          </p:nvPr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000" b="99556" l="1412" r="98824">
                        <a14:foregroundMark x1="93412" y1="77333" x2="93412" y2="77333"/>
                        <a14:foregroundMark x1="94353" y1="80000" x2="94353" y2="80000"/>
                        <a14:backgroundMark x1="31529" y1="80667" x2="31529" y2="80667"/>
                        <a14:backgroundMark x1="32941" y1="80889" x2="32941" y2="80889"/>
                        <a14:backgroundMark x1="30118" y1="79333" x2="30118" y2="79333"/>
                        <a14:backgroundMark x1="53647" y1="92889" x2="53647" y2="92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365104"/>
            <a:ext cx="2222866" cy="2353623"/>
          </a:xfrm>
          <a:prstGeom prst="rect">
            <a:avLst/>
          </a:prstGeom>
        </p:spPr>
      </p:pic>
      <p:pic>
        <p:nvPicPr>
          <p:cNvPr id="56" name="Tartalom helye 55"/>
          <p:cNvPicPr>
            <a:picLocks noGrp="1" noChangeAspect="1"/>
          </p:cNvPicPr>
          <p:nvPr>
            <p:ph sz="quarter" idx="23"/>
          </p:nvPr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4762" b="9437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509120"/>
            <a:ext cx="2822248" cy="2173132"/>
          </a:xfrm>
        </p:spPr>
      </p:pic>
    </p:spTree>
    <p:extLst>
      <p:ext uri="{BB962C8B-B14F-4D97-AF65-F5344CB8AC3E}">
        <p14:creationId xmlns:p14="http://schemas.microsoft.com/office/powerpoint/2010/main" val="97935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Hőleadó</a:t>
            </a:r>
            <a:r>
              <a:rPr lang="sk-SK" dirty="0" smtClean="0"/>
              <a:t> </a:t>
            </a:r>
            <a:r>
              <a:rPr lang="sk-SK" dirty="0" err="1" smtClean="0"/>
              <a:t>választás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15616" y="1772816"/>
            <a:ext cx="4752528" cy="4392488"/>
          </a:xfrm>
        </p:spPr>
        <p:txBody>
          <a:bodyPr/>
          <a:lstStyle/>
          <a:p>
            <a:r>
              <a:rPr lang="sk-SK" dirty="0" smtClean="0"/>
              <a:t>Aktív </a:t>
            </a:r>
            <a:r>
              <a:rPr lang="sk-SK" dirty="0" err="1" smtClean="0"/>
              <a:t>radiátorok</a:t>
            </a:r>
            <a:endParaRPr lang="sk-SK" dirty="0" smtClean="0"/>
          </a:p>
          <a:p>
            <a:pPr lvl="1"/>
            <a:r>
              <a:rPr lang="sk-SK" dirty="0" err="1" smtClean="0"/>
              <a:t>Ventilátorok</a:t>
            </a:r>
            <a:r>
              <a:rPr lang="sk-SK" dirty="0" smtClean="0"/>
              <a:t> </a:t>
            </a:r>
            <a:r>
              <a:rPr lang="sk-SK" dirty="0" err="1" smtClean="0"/>
              <a:t>rásegítésével</a:t>
            </a:r>
            <a:endParaRPr lang="sk-SK" dirty="0" smtClean="0"/>
          </a:p>
          <a:p>
            <a:pPr lvl="1"/>
            <a:r>
              <a:rPr lang="sk-SK" dirty="0" err="1" smtClean="0"/>
              <a:t>Elhelyezése</a:t>
            </a:r>
            <a:r>
              <a:rPr lang="sk-SK" dirty="0" smtClean="0"/>
              <a:t>, </a:t>
            </a:r>
            <a:r>
              <a:rPr lang="sk-SK" dirty="0" err="1" smtClean="0"/>
              <a:t>mérete</a:t>
            </a:r>
            <a:r>
              <a:rPr lang="sk-SK" dirty="0" smtClean="0"/>
              <a:t> </a:t>
            </a:r>
            <a:r>
              <a:rPr lang="sk-SK" dirty="0" err="1" smtClean="0"/>
              <a:t>fontos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 smtClean="0"/>
          </a:p>
          <a:p>
            <a:r>
              <a:rPr lang="sk-SK" dirty="0" err="1" smtClean="0"/>
              <a:t>Passzív</a:t>
            </a:r>
            <a:r>
              <a:rPr lang="sk-SK" dirty="0" smtClean="0"/>
              <a:t> </a:t>
            </a:r>
            <a:r>
              <a:rPr lang="sk-SK" dirty="0" err="1"/>
              <a:t>hőleadók</a:t>
            </a:r>
            <a:endParaRPr lang="sk-SK" dirty="0"/>
          </a:p>
          <a:p>
            <a:pPr lvl="1"/>
            <a:r>
              <a:rPr lang="sk-SK" dirty="0"/>
              <a:t>„</a:t>
            </a:r>
            <a:r>
              <a:rPr lang="sk-SK" dirty="0" err="1"/>
              <a:t>Minél</a:t>
            </a:r>
            <a:r>
              <a:rPr lang="sk-SK" dirty="0"/>
              <a:t> </a:t>
            </a:r>
            <a:r>
              <a:rPr lang="sk-SK" dirty="0" err="1"/>
              <a:t>nagyobb</a:t>
            </a:r>
            <a:r>
              <a:rPr lang="sk-SK" dirty="0"/>
              <a:t> </a:t>
            </a:r>
            <a:r>
              <a:rPr lang="sk-SK" dirty="0" err="1"/>
              <a:t>annál</a:t>
            </a:r>
            <a:r>
              <a:rPr lang="sk-SK" dirty="0"/>
              <a:t> </a:t>
            </a:r>
            <a:r>
              <a:rPr lang="sk-SK" dirty="0" err="1"/>
              <a:t>jobb</a:t>
            </a:r>
            <a:r>
              <a:rPr lang="sk-SK" dirty="0"/>
              <a:t>.“</a:t>
            </a:r>
          </a:p>
          <a:p>
            <a:pPr lvl="1"/>
            <a:r>
              <a:rPr lang="sk-SK" dirty="0"/>
              <a:t>Nagy </a:t>
            </a:r>
            <a:r>
              <a:rPr lang="sk-SK" dirty="0" err="1"/>
              <a:t>helyigény</a:t>
            </a:r>
            <a:r>
              <a:rPr lang="sk-SK" dirty="0"/>
              <a:t> </a:t>
            </a:r>
            <a:r>
              <a:rPr lang="sk-SK" dirty="0" err="1"/>
              <a:t>szükséges</a:t>
            </a:r>
            <a:endParaRPr lang="sk-SK" dirty="0"/>
          </a:p>
          <a:p>
            <a:pPr lvl="1"/>
            <a:r>
              <a:rPr lang="sk-SK" dirty="0"/>
              <a:t>Ventilátor </a:t>
            </a:r>
            <a:r>
              <a:rPr lang="sk-SK" dirty="0" err="1"/>
              <a:t>mentes</a:t>
            </a:r>
            <a:endParaRPr lang="sk-SK" dirty="0"/>
          </a:p>
          <a:p>
            <a:pPr lvl="2"/>
            <a:r>
              <a:rPr lang="sk-SK" dirty="0" err="1"/>
              <a:t>Hang</a:t>
            </a:r>
            <a:r>
              <a:rPr lang="sk-SK" dirty="0"/>
              <a:t> </a:t>
            </a:r>
            <a:r>
              <a:rPr lang="sk-SK" dirty="0" err="1"/>
              <a:t>nélküli</a:t>
            </a:r>
            <a:r>
              <a:rPr lang="sk-SK" dirty="0"/>
              <a:t> </a:t>
            </a:r>
            <a:r>
              <a:rPr lang="sk-SK" dirty="0" err="1"/>
              <a:t>üzemelés</a:t>
            </a:r>
            <a:endParaRPr lang="sk-SK" dirty="0"/>
          </a:p>
          <a:p>
            <a:pPr lvl="1"/>
            <a:endParaRPr lang="sk-SK" dirty="0" smtClean="0"/>
          </a:p>
          <a:p>
            <a:pPr lvl="1"/>
            <a:endParaRPr lang="sk-SK" dirty="0" smtClean="0"/>
          </a:p>
          <a:p>
            <a:pPr lvl="1"/>
            <a:endParaRPr lang="hu-HU" dirty="0"/>
          </a:p>
        </p:txBody>
      </p:sp>
      <p:pic>
        <p:nvPicPr>
          <p:cNvPr id="12" name="Tartalom helye 11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1" y="3518670"/>
            <a:ext cx="1054942" cy="3339330"/>
          </a:xfrm>
        </p:spPr>
      </p:pic>
      <p:pic>
        <p:nvPicPr>
          <p:cNvPr id="13" name="Tartalom helye 12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3718" y1="28755" x2="33718" y2="28755"/>
                        <a14:foregroundMark x1="37464" y1="27039" x2="37464" y2="27039"/>
                        <a14:foregroundMark x1="58501" y1="14592" x2="58501" y2="14592"/>
                        <a14:foregroundMark x1="59366" y1="14163" x2="59366" y2="14163"/>
                        <a14:foregroundMark x1="80692" y1="858" x2="80692" y2="8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1592">
            <a:off x="5567667" y="1700522"/>
            <a:ext cx="3719540" cy="2500673"/>
          </a:xfrm>
        </p:spPr>
      </p:pic>
    </p:spTree>
    <p:extLst>
      <p:ext uri="{BB962C8B-B14F-4D97-AF65-F5344CB8AC3E}">
        <p14:creationId xmlns:p14="http://schemas.microsoft.com/office/powerpoint/2010/main" val="128977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Videokártyák</a:t>
            </a:r>
            <a:r>
              <a:rPr lang="sk-SK" dirty="0" smtClean="0"/>
              <a:t> </a:t>
            </a:r>
            <a:r>
              <a:rPr lang="sk-SK" dirty="0" err="1" smtClean="0"/>
              <a:t>összekötése</a:t>
            </a:r>
            <a:endParaRPr lang="hu-HU" dirty="0"/>
          </a:p>
        </p:txBody>
      </p:sp>
      <p:sp>
        <p:nvSpPr>
          <p:cNvPr id="9" name="Tartalom helye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k-SK" sz="2400" dirty="0" err="1" smtClean="0"/>
              <a:t>Párhuzamos</a:t>
            </a:r>
            <a:endParaRPr lang="sk-SK" sz="2400" dirty="0" smtClean="0"/>
          </a:p>
          <a:p>
            <a:pPr lvl="1"/>
            <a:r>
              <a:rPr lang="sk-SK" sz="2000" dirty="0" err="1" smtClean="0"/>
              <a:t>Nagyobb</a:t>
            </a:r>
            <a:r>
              <a:rPr lang="sk-SK" sz="2000" dirty="0" smtClean="0"/>
              <a:t> </a:t>
            </a:r>
            <a:r>
              <a:rPr lang="sk-SK" sz="2000" dirty="0" err="1" smtClean="0"/>
              <a:t>mennyiségű</a:t>
            </a:r>
            <a:r>
              <a:rPr lang="sk-SK" sz="2000" dirty="0" smtClean="0"/>
              <a:t> </a:t>
            </a:r>
            <a:r>
              <a:rPr lang="sk-SK" sz="2000" dirty="0" err="1" smtClean="0"/>
              <a:t>folyadék</a:t>
            </a:r>
            <a:endParaRPr lang="sk-SK" sz="2000" dirty="0" smtClean="0"/>
          </a:p>
          <a:p>
            <a:pPr lvl="1"/>
            <a:r>
              <a:rPr lang="sk-SK" sz="2000" dirty="0" err="1" smtClean="0"/>
              <a:t>Alacsonyabb</a:t>
            </a:r>
            <a:r>
              <a:rPr lang="sk-SK" sz="2000" dirty="0" smtClean="0"/>
              <a:t> </a:t>
            </a:r>
            <a:r>
              <a:rPr lang="sk-SK" sz="2000" dirty="0" err="1" smtClean="0"/>
              <a:t>nyomás</a:t>
            </a:r>
            <a:endParaRPr lang="sk-SK" sz="2000" dirty="0"/>
          </a:p>
          <a:p>
            <a:pPr lvl="1"/>
            <a:r>
              <a:rPr lang="sk-SK" sz="2000" dirty="0" err="1" smtClean="0"/>
              <a:t>Egyforma</a:t>
            </a:r>
            <a:r>
              <a:rPr lang="sk-SK" sz="2000" dirty="0" smtClean="0"/>
              <a:t> </a:t>
            </a:r>
            <a:r>
              <a:rPr lang="sk-SK" sz="2000" dirty="0" err="1" smtClean="0"/>
              <a:t>hőmérséklet</a:t>
            </a:r>
            <a:r>
              <a:rPr lang="sk-SK" sz="2000" dirty="0" smtClean="0"/>
              <a:t> </a:t>
            </a:r>
            <a:r>
              <a:rPr lang="sk-SK" sz="2000" dirty="0" err="1" smtClean="0"/>
              <a:t>mindkét</a:t>
            </a:r>
            <a:r>
              <a:rPr lang="sk-SK" sz="2000" dirty="0" smtClean="0"/>
              <a:t> </a:t>
            </a:r>
            <a:r>
              <a:rPr lang="sk-SK" sz="2000" dirty="0" err="1" smtClean="0"/>
              <a:t>GPU-n</a:t>
            </a:r>
            <a:endParaRPr lang="sk-SK" sz="2000" dirty="0" smtClean="0"/>
          </a:p>
          <a:p>
            <a:pPr lvl="1"/>
            <a:endParaRPr lang="hu-HU" dirty="0"/>
          </a:p>
        </p:txBody>
      </p:sp>
      <p:sp>
        <p:nvSpPr>
          <p:cNvPr id="8" name="Tartalom helye 7"/>
          <p:cNvSpPr>
            <a:spLocks noGrp="1"/>
          </p:cNvSpPr>
          <p:nvPr>
            <p:ph sz="half" idx="2"/>
          </p:nvPr>
        </p:nvSpPr>
        <p:spPr>
          <a:xfrm>
            <a:off x="4800600" y="2057400"/>
            <a:ext cx="4163888" cy="4107904"/>
          </a:xfrm>
        </p:spPr>
        <p:txBody>
          <a:bodyPr/>
          <a:lstStyle/>
          <a:p>
            <a:r>
              <a:rPr lang="sk-SK" sz="2400" dirty="0" err="1" smtClean="0"/>
              <a:t>Soros</a:t>
            </a:r>
            <a:endParaRPr lang="sk-SK" sz="2400" dirty="0" smtClean="0"/>
          </a:p>
          <a:p>
            <a:pPr lvl="1"/>
            <a:r>
              <a:rPr lang="sk-SK" sz="2000" dirty="0" err="1" smtClean="0"/>
              <a:t>Kis</a:t>
            </a:r>
            <a:r>
              <a:rPr lang="sk-SK" sz="2000" dirty="0" smtClean="0"/>
              <a:t> </a:t>
            </a:r>
            <a:r>
              <a:rPr lang="sk-SK" sz="2000" dirty="0" err="1" smtClean="0"/>
              <a:t>mértékben</a:t>
            </a:r>
            <a:r>
              <a:rPr lang="sk-SK" sz="2000" dirty="0" smtClean="0"/>
              <a:t>, </a:t>
            </a:r>
            <a:br>
              <a:rPr lang="sk-SK" sz="2000" dirty="0" smtClean="0"/>
            </a:br>
            <a:r>
              <a:rPr lang="sk-SK" sz="2000" dirty="0" err="1" smtClean="0"/>
              <a:t>de</a:t>
            </a:r>
            <a:r>
              <a:rPr lang="sk-SK" sz="2000" dirty="0" smtClean="0"/>
              <a:t> </a:t>
            </a:r>
            <a:r>
              <a:rPr lang="sk-SK" sz="2000" dirty="0" err="1" smtClean="0"/>
              <a:t>különböző</a:t>
            </a:r>
            <a:r>
              <a:rPr lang="sk-SK" sz="2000" dirty="0" smtClean="0"/>
              <a:t> </a:t>
            </a:r>
            <a:r>
              <a:rPr lang="sk-SK" sz="2000" dirty="0" err="1" smtClean="0"/>
              <a:t>hőmérsékletek</a:t>
            </a:r>
            <a:endParaRPr lang="sk-SK" sz="2000" dirty="0" smtClean="0"/>
          </a:p>
          <a:p>
            <a:pPr lvl="1"/>
            <a:r>
              <a:rPr lang="sk-SK" sz="2000" dirty="0" err="1" smtClean="0"/>
              <a:t>Nagyobb</a:t>
            </a:r>
            <a:r>
              <a:rPr lang="sk-SK" sz="2000" dirty="0" smtClean="0"/>
              <a:t> </a:t>
            </a:r>
            <a:r>
              <a:rPr lang="sk-SK" sz="2000" dirty="0" err="1" smtClean="0"/>
              <a:t>nyomás</a:t>
            </a:r>
            <a:r>
              <a:rPr lang="sk-SK" sz="2000" dirty="0" smtClean="0"/>
              <a:t> a </a:t>
            </a:r>
            <a:r>
              <a:rPr lang="sk-SK" sz="2000" dirty="0" err="1" smtClean="0"/>
              <a:t>csövekben</a:t>
            </a:r>
            <a:endParaRPr lang="sk-SK" sz="2000" dirty="0" smtClean="0"/>
          </a:p>
          <a:p>
            <a:pPr lvl="1"/>
            <a:endParaRPr lang="sk-SK" sz="2000" dirty="0" smtClean="0"/>
          </a:p>
          <a:p>
            <a:pPr lvl="1"/>
            <a:endParaRPr lang="hu-HU" dirty="0"/>
          </a:p>
        </p:txBody>
      </p:sp>
      <p:pic>
        <p:nvPicPr>
          <p:cNvPr id="20" name="Tartalom helye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7" y="4365105"/>
            <a:ext cx="345982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Tartalom helye 4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4365104"/>
            <a:ext cx="3459827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78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powerpoint-template-24 7">
      <a:dk1>
        <a:srgbClr val="4D4D4D"/>
      </a:dk1>
      <a:lt1>
        <a:srgbClr val="FFFFFF"/>
      </a:lt1>
      <a:dk2>
        <a:srgbClr val="4D4D4D"/>
      </a:dk2>
      <a:lt2>
        <a:srgbClr val="026788"/>
      </a:lt2>
      <a:accent1>
        <a:srgbClr val="0089B3"/>
      </a:accent1>
      <a:accent2>
        <a:srgbClr val="01A2CE"/>
      </a:accent2>
      <a:accent3>
        <a:srgbClr val="FFFFFF"/>
      </a:accent3>
      <a:accent4>
        <a:srgbClr val="404040"/>
      </a:accent4>
      <a:accent5>
        <a:srgbClr val="AAC4D6"/>
      </a:accent5>
      <a:accent6>
        <a:srgbClr val="0192BA"/>
      </a:accent6>
      <a:hlink>
        <a:srgbClr val="01B3D8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EE080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F3B21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109B0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25A9C"/>
        </a:lt2>
        <a:accent1>
          <a:srgbClr val="166FB2"/>
        </a:accent1>
        <a:accent2>
          <a:srgbClr val="3580B9"/>
        </a:accent2>
        <a:accent3>
          <a:srgbClr val="FFFFFF"/>
        </a:accent3>
        <a:accent4>
          <a:srgbClr val="404040"/>
        </a:accent4>
        <a:accent5>
          <a:srgbClr val="ABBBD5"/>
        </a:accent5>
        <a:accent6>
          <a:srgbClr val="2F73A7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285E80"/>
        </a:lt2>
        <a:accent1>
          <a:srgbClr val="3E7A98"/>
        </a:accent1>
        <a:accent2>
          <a:srgbClr val="5A91AC"/>
        </a:accent2>
        <a:accent3>
          <a:srgbClr val="FFFFFF"/>
        </a:accent3>
        <a:accent4>
          <a:srgbClr val="404040"/>
        </a:accent4>
        <a:accent5>
          <a:srgbClr val="AFBECA"/>
        </a:accent5>
        <a:accent6>
          <a:srgbClr val="51839B"/>
        </a:accent6>
        <a:hlink>
          <a:srgbClr val="6C9FB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298</Words>
  <Application>Microsoft Office PowerPoint</Application>
  <PresentationFormat>Diavetítés a képernyőre (4:3 oldalarány)</PresentationFormat>
  <Paragraphs>97</Paragraphs>
  <Slides>12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3" baseType="lpstr">
      <vt:lpstr>powerpoint-template-24</vt:lpstr>
      <vt:lpstr>Vízhűtés</vt:lpstr>
      <vt:lpstr>Folyadékhűtéses számítógép</vt:lpstr>
      <vt:lpstr>Mi okozza a nagy hőmérsékletet?</vt:lpstr>
      <vt:lpstr>Érvek a gépünk hűtéséről</vt:lpstr>
      <vt:lpstr>Vízhűtés előnyei/hátrányai</vt:lpstr>
      <vt:lpstr>További előnyök</vt:lpstr>
      <vt:lpstr>Vízhűtéshez elengedhetetlen</vt:lpstr>
      <vt:lpstr>Hőleadó választás</vt:lpstr>
      <vt:lpstr>Videokártyák összekötése</vt:lpstr>
      <vt:lpstr>A rendszer általános összekötése </vt:lpstr>
      <vt:lpstr>Tapasztalatok</vt:lpstr>
      <vt:lpstr>Köszönöm a figyelmet!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Vízhűtés</dc:title>
  <dc:creator>Tóth Viktor</dc:creator>
  <cp:lastModifiedBy>Tóth Wyctor</cp:lastModifiedBy>
  <cp:revision>84</cp:revision>
  <dcterms:created xsi:type="dcterms:W3CDTF">2013-03-25T14:18:46Z</dcterms:created>
  <dcterms:modified xsi:type="dcterms:W3CDTF">2013-03-31T21:22:03Z</dcterms:modified>
</cp:coreProperties>
</file>